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autoCompressPictures="0">
  <p:sldMasterIdLst>
    <p:sldMasterId id="2147483651" r:id="rId1"/>
  </p:sldMasterIdLst>
  <p:notesMasterIdLst>
    <p:notesMasterId r:id="rId11"/>
  </p:notesMasterIdLst>
  <p:handoutMasterIdLst>
    <p:handoutMasterId r:id="rId12"/>
  </p:handoutMasterIdLst>
  <p:sldIdLst>
    <p:sldId id="258" r:id="rId2"/>
    <p:sldId id="263" r:id="rId3"/>
    <p:sldId id="267" r:id="rId4"/>
    <p:sldId id="264" r:id="rId5"/>
    <p:sldId id="262" r:id="rId6"/>
    <p:sldId id="265" r:id="rId7"/>
    <p:sldId id="266" r:id="rId8"/>
    <p:sldId id="261" r:id="rId9"/>
    <p:sldId id="260" r:id="rId10"/>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42BFC9DC-98AA-3947-9C0D-E002EF958776}">
          <p14:sldIdLst>
            <p14:sldId id="258"/>
            <p14:sldId id="263"/>
            <p14:sldId id="267"/>
            <p14:sldId id="264"/>
            <p14:sldId id="262"/>
            <p14:sldId id="265"/>
            <p14:sldId id="266"/>
            <p14:sldId id="261"/>
            <p14:sldId id="260"/>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E2F"/>
    <a:srgbClr val="747679"/>
    <a:srgbClr val="7C878E"/>
    <a:srgbClr val="091C5A"/>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B2983DC-A487-4C53-AEB7-F1B1E23491AC}" v="1" dt="2023-11-05T22:10:34.97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36" d="100"/>
          <a:sy n="136" d="100"/>
        </p:scale>
        <p:origin x="276" y="96"/>
      </p:cViewPr>
      <p:guideLst>
        <p:guide orient="horz" pos="2160"/>
        <p:guide pos="2880"/>
      </p:guideLst>
    </p:cSldViewPr>
  </p:slideViewPr>
  <p:notesTextViewPr>
    <p:cViewPr>
      <p:scale>
        <a:sx n="3" d="2"/>
        <a:sy n="3" d="2"/>
      </p:scale>
      <p:origin x="0" y="0"/>
    </p:cViewPr>
  </p:notesTextViewPr>
  <p:notesViewPr>
    <p:cSldViewPr snapToGrid="0" snapToObjects="1">
      <p:cViewPr varScale="1">
        <p:scale>
          <a:sx n="86" d="100"/>
          <a:sy n="86" d="100"/>
        </p:scale>
        <p:origin x="3822"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1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17"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undrane, Michael" userId="bdea106f-fec5-4615-8614-6dd8645a5ce3" providerId="ADAL" clId="{DB2983DC-A487-4C53-AEB7-F1B1E23491AC}"/>
    <pc:docChg chg="custSel modSld">
      <pc:chgData name="Mundrane, Michael" userId="bdea106f-fec5-4615-8614-6dd8645a5ce3" providerId="ADAL" clId="{DB2983DC-A487-4C53-AEB7-F1B1E23491AC}" dt="2023-11-05T22:10:52.603" v="53" actId="20577"/>
      <pc:docMkLst>
        <pc:docMk/>
      </pc:docMkLst>
      <pc:sldChg chg="modSp mod">
        <pc:chgData name="Mundrane, Michael" userId="bdea106f-fec5-4615-8614-6dd8645a5ce3" providerId="ADAL" clId="{DB2983DC-A487-4C53-AEB7-F1B1E23491AC}" dt="2023-11-05T22:10:52.603" v="53" actId="20577"/>
        <pc:sldMkLst>
          <pc:docMk/>
          <pc:sldMk cId="1184077814" sldId="266"/>
        </pc:sldMkLst>
        <pc:spChg chg="mod">
          <ac:chgData name="Mundrane, Michael" userId="bdea106f-fec5-4615-8614-6dd8645a5ce3" providerId="ADAL" clId="{DB2983DC-A487-4C53-AEB7-F1B1E23491AC}" dt="2023-11-05T22:10:52.603" v="53" actId="20577"/>
          <ac:spMkLst>
            <pc:docMk/>
            <pc:sldMk cId="1184077814" sldId="266"/>
            <ac:spMk id="2" creationId="{AD236FBD-BF52-59B2-5970-F94E32503DA6}"/>
          </ac:spMkLst>
        </pc:spChg>
      </pc:sldChg>
    </pc:docChg>
  </pc:docChgLst>
  <pc:docChgLst>
    <pc:chgData name="Mundrane, Michael" userId="bdea106f-fec5-4615-8614-6dd8645a5ce3" providerId="ADAL" clId="{0EF9C713-6CD8-480A-96D2-0D367A4BA25F}"/>
    <pc:docChg chg="undo custSel addSld modSld modSection">
      <pc:chgData name="Mundrane, Michael" userId="bdea106f-fec5-4615-8614-6dd8645a5ce3" providerId="ADAL" clId="{0EF9C713-6CD8-480A-96D2-0D367A4BA25F}" dt="2023-11-02T20:21:46.283" v="1352" actId="20577"/>
      <pc:docMkLst>
        <pc:docMk/>
      </pc:docMkLst>
      <pc:sldChg chg="modSp mod">
        <pc:chgData name="Mundrane, Michael" userId="bdea106f-fec5-4615-8614-6dd8645a5ce3" providerId="ADAL" clId="{0EF9C713-6CD8-480A-96D2-0D367A4BA25F}" dt="2023-10-31T18:17:01.896" v="97" actId="20577"/>
        <pc:sldMkLst>
          <pc:docMk/>
          <pc:sldMk cId="714300357" sldId="258"/>
        </pc:sldMkLst>
        <pc:spChg chg="mod">
          <ac:chgData name="Mundrane, Michael" userId="bdea106f-fec5-4615-8614-6dd8645a5ce3" providerId="ADAL" clId="{0EF9C713-6CD8-480A-96D2-0D367A4BA25F}" dt="2023-10-31T18:16:37.708" v="20" actId="20577"/>
          <ac:spMkLst>
            <pc:docMk/>
            <pc:sldMk cId="714300357" sldId="258"/>
            <ac:spMk id="2" creationId="{00000000-0000-0000-0000-000000000000}"/>
          </ac:spMkLst>
        </pc:spChg>
        <pc:spChg chg="mod">
          <ac:chgData name="Mundrane, Michael" userId="bdea106f-fec5-4615-8614-6dd8645a5ce3" providerId="ADAL" clId="{0EF9C713-6CD8-480A-96D2-0D367A4BA25F}" dt="2023-10-31T18:17:01.896" v="97" actId="20577"/>
          <ac:spMkLst>
            <pc:docMk/>
            <pc:sldMk cId="714300357" sldId="258"/>
            <ac:spMk id="19" creationId="{00000000-0000-0000-0000-000000000000}"/>
          </ac:spMkLst>
        </pc:spChg>
      </pc:sldChg>
      <pc:sldChg chg="modSp mod">
        <pc:chgData name="Mundrane, Michael" userId="bdea106f-fec5-4615-8614-6dd8645a5ce3" providerId="ADAL" clId="{0EF9C713-6CD8-480A-96D2-0D367A4BA25F}" dt="2023-11-02T18:50:02.471" v="1336" actId="20577"/>
        <pc:sldMkLst>
          <pc:docMk/>
          <pc:sldMk cId="274378230" sldId="260"/>
        </pc:sldMkLst>
        <pc:spChg chg="mod">
          <ac:chgData name="Mundrane, Michael" userId="bdea106f-fec5-4615-8614-6dd8645a5ce3" providerId="ADAL" clId="{0EF9C713-6CD8-480A-96D2-0D367A4BA25F}" dt="2023-11-02T18:50:02.471" v="1336" actId="20577"/>
          <ac:spMkLst>
            <pc:docMk/>
            <pc:sldMk cId="274378230" sldId="260"/>
            <ac:spMk id="2" creationId="{00000000-0000-0000-0000-000000000000}"/>
          </ac:spMkLst>
        </pc:spChg>
      </pc:sldChg>
      <pc:sldChg chg="addSp delSp modSp mod">
        <pc:chgData name="Mundrane, Michael" userId="bdea106f-fec5-4615-8614-6dd8645a5ce3" providerId="ADAL" clId="{0EF9C713-6CD8-480A-96D2-0D367A4BA25F}" dt="2023-10-31T18:35:52.519" v="476" actId="1076"/>
        <pc:sldMkLst>
          <pc:docMk/>
          <pc:sldMk cId="2394742358" sldId="262"/>
        </pc:sldMkLst>
        <pc:spChg chg="mod">
          <ac:chgData name="Mundrane, Michael" userId="bdea106f-fec5-4615-8614-6dd8645a5ce3" providerId="ADAL" clId="{0EF9C713-6CD8-480A-96D2-0D367A4BA25F}" dt="2023-10-31T18:35:45.374" v="473" actId="1076"/>
          <ac:spMkLst>
            <pc:docMk/>
            <pc:sldMk cId="2394742358" sldId="262"/>
            <ac:spMk id="2" creationId="{BFBCA08A-DD74-47B8-AE90-4F51956AAF26}"/>
          </ac:spMkLst>
        </pc:spChg>
        <pc:spChg chg="mod">
          <ac:chgData name="Mundrane, Michael" userId="bdea106f-fec5-4615-8614-6dd8645a5ce3" providerId="ADAL" clId="{0EF9C713-6CD8-480A-96D2-0D367A4BA25F}" dt="2023-10-31T18:31:27.802" v="387" actId="20577"/>
          <ac:spMkLst>
            <pc:docMk/>
            <pc:sldMk cId="2394742358" sldId="262"/>
            <ac:spMk id="3" creationId="{7E6297C3-0273-460E-91BB-4FC36C0E2900}"/>
          </ac:spMkLst>
        </pc:spChg>
        <pc:picChg chg="add del mod">
          <ac:chgData name="Mundrane, Michael" userId="bdea106f-fec5-4615-8614-6dd8645a5ce3" providerId="ADAL" clId="{0EF9C713-6CD8-480A-96D2-0D367A4BA25F}" dt="2023-10-31T18:35:01.778" v="460" actId="478"/>
          <ac:picMkLst>
            <pc:docMk/>
            <pc:sldMk cId="2394742358" sldId="262"/>
            <ac:picMk id="5" creationId="{997D72F8-21CE-C40F-065D-993EC10262AD}"/>
          </ac:picMkLst>
        </pc:picChg>
        <pc:picChg chg="add del mod">
          <ac:chgData name="Mundrane, Michael" userId="bdea106f-fec5-4615-8614-6dd8645a5ce3" providerId="ADAL" clId="{0EF9C713-6CD8-480A-96D2-0D367A4BA25F}" dt="2023-10-31T18:35:13.711" v="463" actId="478"/>
          <ac:picMkLst>
            <pc:docMk/>
            <pc:sldMk cId="2394742358" sldId="262"/>
            <ac:picMk id="7" creationId="{795ECF9F-8DA8-9B2E-FE4A-6E9506CA3988}"/>
          </ac:picMkLst>
        </pc:picChg>
        <pc:picChg chg="add mod">
          <ac:chgData name="Mundrane, Michael" userId="bdea106f-fec5-4615-8614-6dd8645a5ce3" providerId="ADAL" clId="{0EF9C713-6CD8-480A-96D2-0D367A4BA25F}" dt="2023-10-31T18:35:40.167" v="472" actId="1076"/>
          <ac:picMkLst>
            <pc:docMk/>
            <pc:sldMk cId="2394742358" sldId="262"/>
            <ac:picMk id="9" creationId="{0FF0505A-9BDE-AF1E-8ADB-58F9C28276DB}"/>
          </ac:picMkLst>
        </pc:picChg>
        <pc:picChg chg="add mod">
          <ac:chgData name="Mundrane, Michael" userId="bdea106f-fec5-4615-8614-6dd8645a5ce3" providerId="ADAL" clId="{0EF9C713-6CD8-480A-96D2-0D367A4BA25F}" dt="2023-10-31T18:35:47.433" v="474" actId="1076"/>
          <ac:picMkLst>
            <pc:docMk/>
            <pc:sldMk cId="2394742358" sldId="262"/>
            <ac:picMk id="11" creationId="{1A308852-7FB9-0067-8371-291E7D76C1D1}"/>
          </ac:picMkLst>
        </pc:picChg>
        <pc:picChg chg="add mod">
          <ac:chgData name="Mundrane, Michael" userId="bdea106f-fec5-4615-8614-6dd8645a5ce3" providerId="ADAL" clId="{0EF9C713-6CD8-480A-96D2-0D367A4BA25F}" dt="2023-10-31T18:35:52.519" v="476" actId="1076"/>
          <ac:picMkLst>
            <pc:docMk/>
            <pc:sldMk cId="2394742358" sldId="262"/>
            <ac:picMk id="13" creationId="{5016011E-75A6-5F0B-E3F7-5DAA8A7528CB}"/>
          </ac:picMkLst>
        </pc:picChg>
        <pc:picChg chg="add mod">
          <ac:chgData name="Mundrane, Michael" userId="bdea106f-fec5-4615-8614-6dd8645a5ce3" providerId="ADAL" clId="{0EF9C713-6CD8-480A-96D2-0D367A4BA25F}" dt="2023-10-31T18:35:50.887" v="475" actId="1076"/>
          <ac:picMkLst>
            <pc:docMk/>
            <pc:sldMk cId="2394742358" sldId="262"/>
            <ac:picMk id="15" creationId="{A7BBB8A5-78DC-E714-A4C5-08D08B441241}"/>
          </ac:picMkLst>
        </pc:picChg>
      </pc:sldChg>
      <pc:sldChg chg="addSp delSp modSp new mod">
        <pc:chgData name="Mundrane, Michael" userId="bdea106f-fec5-4615-8614-6dd8645a5ce3" providerId="ADAL" clId="{0EF9C713-6CD8-480A-96D2-0D367A4BA25F}" dt="2023-10-31T18:30:31.949" v="318" actId="12788"/>
        <pc:sldMkLst>
          <pc:docMk/>
          <pc:sldMk cId="1421344835" sldId="263"/>
        </pc:sldMkLst>
        <pc:spChg chg="del">
          <ac:chgData name="Mundrane, Michael" userId="bdea106f-fec5-4615-8614-6dd8645a5ce3" providerId="ADAL" clId="{0EF9C713-6CD8-480A-96D2-0D367A4BA25F}" dt="2023-10-31T18:17:30.747" v="99" actId="478"/>
          <ac:spMkLst>
            <pc:docMk/>
            <pc:sldMk cId="1421344835" sldId="263"/>
            <ac:spMk id="2" creationId="{CBA5A25D-E672-295F-7821-D39C6D1086FF}"/>
          </ac:spMkLst>
        </pc:spChg>
        <pc:spChg chg="mod">
          <ac:chgData name="Mundrane, Michael" userId="bdea106f-fec5-4615-8614-6dd8645a5ce3" providerId="ADAL" clId="{0EF9C713-6CD8-480A-96D2-0D367A4BA25F}" dt="2023-10-31T18:29:15.093" v="298" actId="20577"/>
          <ac:spMkLst>
            <pc:docMk/>
            <pc:sldMk cId="1421344835" sldId="263"/>
            <ac:spMk id="3" creationId="{5034B47E-16CD-4D35-362D-8D9BB39CB171}"/>
          </ac:spMkLst>
        </pc:spChg>
        <pc:spChg chg="add mod">
          <ac:chgData name="Mundrane, Michael" userId="bdea106f-fec5-4615-8614-6dd8645a5ce3" providerId="ADAL" clId="{0EF9C713-6CD8-480A-96D2-0D367A4BA25F}" dt="2023-10-31T18:30:31.949" v="318" actId="12788"/>
          <ac:spMkLst>
            <pc:docMk/>
            <pc:sldMk cId="1421344835" sldId="263"/>
            <ac:spMk id="8" creationId="{53185C9E-6625-C99B-D9E7-9691AF165068}"/>
          </ac:spMkLst>
        </pc:spChg>
        <pc:grpChg chg="add mod">
          <ac:chgData name="Mundrane, Michael" userId="bdea106f-fec5-4615-8614-6dd8645a5ce3" providerId="ADAL" clId="{0EF9C713-6CD8-480A-96D2-0D367A4BA25F}" dt="2023-10-31T18:30:31.949" v="318" actId="12788"/>
          <ac:grpSpMkLst>
            <pc:docMk/>
            <pc:sldMk cId="1421344835" sldId="263"/>
            <ac:grpSpMk id="15" creationId="{0BFACC25-8689-3AD9-6B8E-B79BA4C0A0B3}"/>
          </ac:grpSpMkLst>
        </pc:grpChg>
        <pc:picChg chg="add del mod">
          <ac:chgData name="Mundrane, Michael" userId="bdea106f-fec5-4615-8614-6dd8645a5ce3" providerId="ADAL" clId="{0EF9C713-6CD8-480A-96D2-0D367A4BA25F}" dt="2023-10-31T18:28:14.093" v="253" actId="478"/>
          <ac:picMkLst>
            <pc:docMk/>
            <pc:sldMk cId="1421344835" sldId="263"/>
            <ac:picMk id="5" creationId="{B521E09E-3A8D-84D2-A2DC-C2E58A337427}"/>
          </ac:picMkLst>
        </pc:picChg>
        <pc:picChg chg="add mod ord">
          <ac:chgData name="Mundrane, Michael" userId="bdea106f-fec5-4615-8614-6dd8645a5ce3" providerId="ADAL" clId="{0EF9C713-6CD8-480A-96D2-0D367A4BA25F}" dt="2023-10-31T18:30:16.841" v="304" actId="164"/>
          <ac:picMkLst>
            <pc:docMk/>
            <pc:sldMk cId="1421344835" sldId="263"/>
            <ac:picMk id="7" creationId="{3140660F-9903-F2FB-CC9E-C1CDB7177D1B}"/>
          </ac:picMkLst>
        </pc:picChg>
        <pc:picChg chg="add mod">
          <ac:chgData name="Mundrane, Michael" userId="bdea106f-fec5-4615-8614-6dd8645a5ce3" providerId="ADAL" clId="{0EF9C713-6CD8-480A-96D2-0D367A4BA25F}" dt="2023-10-31T18:30:16.841" v="304" actId="164"/>
          <ac:picMkLst>
            <pc:docMk/>
            <pc:sldMk cId="1421344835" sldId="263"/>
            <ac:picMk id="10" creationId="{6FFE77F4-14D3-8315-0637-A0EADC5D0759}"/>
          </ac:picMkLst>
        </pc:picChg>
        <pc:picChg chg="add mod">
          <ac:chgData name="Mundrane, Michael" userId="bdea106f-fec5-4615-8614-6dd8645a5ce3" providerId="ADAL" clId="{0EF9C713-6CD8-480A-96D2-0D367A4BA25F}" dt="2023-10-31T18:30:16.841" v="304" actId="164"/>
          <ac:picMkLst>
            <pc:docMk/>
            <pc:sldMk cId="1421344835" sldId="263"/>
            <ac:picMk id="12" creationId="{5E7F2CC7-1289-5834-995B-8BDF9FEF529E}"/>
          </ac:picMkLst>
        </pc:picChg>
        <pc:picChg chg="add mod">
          <ac:chgData name="Mundrane, Michael" userId="bdea106f-fec5-4615-8614-6dd8645a5ce3" providerId="ADAL" clId="{0EF9C713-6CD8-480A-96D2-0D367A4BA25F}" dt="2023-10-31T18:30:16.841" v="304" actId="164"/>
          <ac:picMkLst>
            <pc:docMk/>
            <pc:sldMk cId="1421344835" sldId="263"/>
            <ac:picMk id="14" creationId="{0BF6D9A2-24C3-7B0F-C7D3-DC3847137F0E}"/>
          </ac:picMkLst>
        </pc:picChg>
      </pc:sldChg>
      <pc:sldChg chg="addSp delSp modSp new mod modTransition modAnim">
        <pc:chgData name="Mundrane, Michael" userId="bdea106f-fec5-4615-8614-6dd8645a5ce3" providerId="ADAL" clId="{0EF9C713-6CD8-480A-96D2-0D367A4BA25F}" dt="2023-11-02T18:40:56.430" v="1141" actId="165"/>
        <pc:sldMkLst>
          <pc:docMk/>
          <pc:sldMk cId="786443326" sldId="264"/>
        </pc:sldMkLst>
        <pc:spChg chg="mod">
          <ac:chgData name="Mundrane, Michael" userId="bdea106f-fec5-4615-8614-6dd8645a5ce3" providerId="ADAL" clId="{0EF9C713-6CD8-480A-96D2-0D367A4BA25F}" dt="2023-10-31T20:04:48.502" v="1077" actId="20577"/>
          <ac:spMkLst>
            <pc:docMk/>
            <pc:sldMk cId="786443326" sldId="264"/>
            <ac:spMk id="2" creationId="{AD5AA08F-CD26-C716-149B-CE7B3E27C5B0}"/>
          </ac:spMkLst>
        </pc:spChg>
        <pc:spChg chg="mod">
          <ac:chgData name="Mundrane, Michael" userId="bdea106f-fec5-4615-8614-6dd8645a5ce3" providerId="ADAL" clId="{0EF9C713-6CD8-480A-96D2-0D367A4BA25F}" dt="2023-10-31T18:38:05.726" v="496" actId="20577"/>
          <ac:spMkLst>
            <pc:docMk/>
            <pc:sldMk cId="786443326" sldId="264"/>
            <ac:spMk id="3" creationId="{96CAD8FC-6BC0-778E-FFFF-EE49993C801D}"/>
          </ac:spMkLst>
        </pc:spChg>
        <pc:grpChg chg="add del mod">
          <ac:chgData name="Mundrane, Michael" userId="bdea106f-fec5-4615-8614-6dd8645a5ce3" providerId="ADAL" clId="{0EF9C713-6CD8-480A-96D2-0D367A4BA25F}" dt="2023-11-02T18:39:51.450" v="1132"/>
          <ac:grpSpMkLst>
            <pc:docMk/>
            <pc:sldMk cId="786443326" sldId="264"/>
            <ac:grpSpMk id="11" creationId="{4A738767-45DD-A252-41C7-3264135A6F38}"/>
          </ac:grpSpMkLst>
        </pc:grpChg>
        <pc:grpChg chg="add mod topLvl">
          <ac:chgData name="Mundrane, Michael" userId="bdea106f-fec5-4615-8614-6dd8645a5ce3" providerId="ADAL" clId="{0EF9C713-6CD8-480A-96D2-0D367A4BA25F}" dt="2023-11-02T18:40:56.430" v="1141" actId="165"/>
          <ac:grpSpMkLst>
            <pc:docMk/>
            <pc:sldMk cId="786443326" sldId="264"/>
            <ac:grpSpMk id="15" creationId="{0A4E563B-36D6-F0AE-8E65-37C75CC4468C}"/>
          </ac:grpSpMkLst>
        </pc:grpChg>
        <pc:grpChg chg="add del mod">
          <ac:chgData name="Mundrane, Michael" userId="bdea106f-fec5-4615-8614-6dd8645a5ce3" providerId="ADAL" clId="{0EF9C713-6CD8-480A-96D2-0D367A4BA25F}" dt="2023-11-02T18:40:56.430" v="1141" actId="165"/>
          <ac:grpSpMkLst>
            <pc:docMk/>
            <pc:sldMk cId="786443326" sldId="264"/>
            <ac:grpSpMk id="18" creationId="{3BF82262-A658-D5DF-438E-F6F52906C686}"/>
          </ac:grpSpMkLst>
        </pc:grpChg>
        <pc:picChg chg="add del mod">
          <ac:chgData name="Mundrane, Michael" userId="bdea106f-fec5-4615-8614-6dd8645a5ce3" providerId="ADAL" clId="{0EF9C713-6CD8-480A-96D2-0D367A4BA25F}" dt="2023-11-02T18:39:32.054" v="1128" actId="478"/>
          <ac:picMkLst>
            <pc:docMk/>
            <pc:sldMk cId="786443326" sldId="264"/>
            <ac:picMk id="5" creationId="{4ABFC8AE-7D90-F49D-924D-033A1A2476B3}"/>
          </ac:picMkLst>
        </pc:picChg>
        <pc:picChg chg="add del mod">
          <ac:chgData name="Mundrane, Michael" userId="bdea106f-fec5-4615-8614-6dd8645a5ce3" providerId="ADAL" clId="{0EF9C713-6CD8-480A-96D2-0D367A4BA25F}" dt="2023-11-02T18:39:51.450" v="1132"/>
          <ac:picMkLst>
            <pc:docMk/>
            <pc:sldMk cId="786443326" sldId="264"/>
            <ac:picMk id="10" creationId="{D14836DB-96F1-EE86-4DF4-2ABBB058436B}"/>
          </ac:picMkLst>
        </pc:picChg>
        <pc:picChg chg="add mod topLvl">
          <ac:chgData name="Mundrane, Michael" userId="bdea106f-fec5-4615-8614-6dd8645a5ce3" providerId="ADAL" clId="{0EF9C713-6CD8-480A-96D2-0D367A4BA25F}" dt="2023-11-02T18:40:56.430" v="1141" actId="165"/>
          <ac:picMkLst>
            <pc:docMk/>
            <pc:sldMk cId="786443326" sldId="264"/>
            <ac:picMk id="14" creationId="{535B2759-6F25-0F6D-22FC-84EAB9BF25C8}"/>
          </ac:picMkLst>
        </pc:picChg>
        <pc:cxnChg chg="add del mod">
          <ac:chgData name="Mundrane, Michael" userId="bdea106f-fec5-4615-8614-6dd8645a5ce3" providerId="ADAL" clId="{0EF9C713-6CD8-480A-96D2-0D367A4BA25F}" dt="2023-11-02T18:39:31.090" v="1127" actId="478"/>
          <ac:cxnSpMkLst>
            <pc:docMk/>
            <pc:sldMk cId="786443326" sldId="264"/>
            <ac:cxnSpMk id="7" creationId="{ABDC2EE2-31FA-C9F4-8670-1884A9BB9A24}"/>
          </ac:cxnSpMkLst>
        </pc:cxnChg>
        <pc:cxnChg chg="add del mod">
          <ac:chgData name="Mundrane, Michael" userId="bdea106f-fec5-4615-8614-6dd8645a5ce3" providerId="ADAL" clId="{0EF9C713-6CD8-480A-96D2-0D367A4BA25F}" dt="2023-11-02T18:39:31.090" v="1127" actId="478"/>
          <ac:cxnSpMkLst>
            <pc:docMk/>
            <pc:sldMk cId="786443326" sldId="264"/>
            <ac:cxnSpMk id="9" creationId="{FEE84912-6124-A29F-2B34-51CFD8E3D747}"/>
          </ac:cxnSpMkLst>
        </pc:cxnChg>
        <pc:cxnChg chg="mod">
          <ac:chgData name="Mundrane, Michael" userId="bdea106f-fec5-4615-8614-6dd8645a5ce3" providerId="ADAL" clId="{0EF9C713-6CD8-480A-96D2-0D367A4BA25F}" dt="2023-11-02T18:39:39.939" v="1129"/>
          <ac:cxnSpMkLst>
            <pc:docMk/>
            <pc:sldMk cId="786443326" sldId="264"/>
            <ac:cxnSpMk id="12" creationId="{D76ECD20-161E-029D-0722-141A6A74C16C}"/>
          </ac:cxnSpMkLst>
        </pc:cxnChg>
        <pc:cxnChg chg="mod">
          <ac:chgData name="Mundrane, Michael" userId="bdea106f-fec5-4615-8614-6dd8645a5ce3" providerId="ADAL" clId="{0EF9C713-6CD8-480A-96D2-0D367A4BA25F}" dt="2023-11-02T18:39:39.939" v="1129"/>
          <ac:cxnSpMkLst>
            <pc:docMk/>
            <pc:sldMk cId="786443326" sldId="264"/>
            <ac:cxnSpMk id="13" creationId="{9610FABD-5CFF-B2D4-69B4-3BFBB7EA13AF}"/>
          </ac:cxnSpMkLst>
        </pc:cxnChg>
        <pc:cxnChg chg="mod">
          <ac:chgData name="Mundrane, Michael" userId="bdea106f-fec5-4615-8614-6dd8645a5ce3" providerId="ADAL" clId="{0EF9C713-6CD8-480A-96D2-0D367A4BA25F}" dt="2023-11-02T18:40:56.430" v="1141" actId="165"/>
          <ac:cxnSpMkLst>
            <pc:docMk/>
            <pc:sldMk cId="786443326" sldId="264"/>
            <ac:cxnSpMk id="16" creationId="{75B6AE78-C222-F652-248C-03A05DF1BE6B}"/>
          </ac:cxnSpMkLst>
        </pc:cxnChg>
        <pc:cxnChg chg="mod">
          <ac:chgData name="Mundrane, Michael" userId="bdea106f-fec5-4615-8614-6dd8645a5ce3" providerId="ADAL" clId="{0EF9C713-6CD8-480A-96D2-0D367A4BA25F}" dt="2023-11-02T18:40:56.430" v="1141" actId="165"/>
          <ac:cxnSpMkLst>
            <pc:docMk/>
            <pc:sldMk cId="786443326" sldId="264"/>
            <ac:cxnSpMk id="17" creationId="{24C4BC69-9ACD-8942-1BC0-E6D66D5B5685}"/>
          </ac:cxnSpMkLst>
        </pc:cxnChg>
      </pc:sldChg>
      <pc:sldChg chg="addSp delSp modSp new mod modAnim">
        <pc:chgData name="Mundrane, Michael" userId="bdea106f-fec5-4615-8614-6dd8645a5ce3" providerId="ADAL" clId="{0EF9C713-6CD8-480A-96D2-0D367A4BA25F}" dt="2023-11-02T18:42:39.995" v="1151"/>
        <pc:sldMkLst>
          <pc:docMk/>
          <pc:sldMk cId="2466923092" sldId="265"/>
        </pc:sldMkLst>
        <pc:spChg chg="mod">
          <ac:chgData name="Mundrane, Michael" userId="bdea106f-fec5-4615-8614-6dd8645a5ce3" providerId="ADAL" clId="{0EF9C713-6CD8-480A-96D2-0D367A4BA25F}" dt="2023-11-02T18:42:28.123" v="1150" actId="20577"/>
          <ac:spMkLst>
            <pc:docMk/>
            <pc:sldMk cId="2466923092" sldId="265"/>
            <ac:spMk id="2" creationId="{981A4000-6DC1-9C89-B0BC-8EC9D9CD4323}"/>
          </ac:spMkLst>
        </pc:spChg>
        <pc:spChg chg="mod">
          <ac:chgData name="Mundrane, Michael" userId="bdea106f-fec5-4615-8614-6dd8645a5ce3" providerId="ADAL" clId="{0EF9C713-6CD8-480A-96D2-0D367A4BA25F}" dt="2023-10-31T18:42:23.156" v="711" actId="20577"/>
          <ac:spMkLst>
            <pc:docMk/>
            <pc:sldMk cId="2466923092" sldId="265"/>
            <ac:spMk id="3" creationId="{49153621-D93B-8E7F-685C-DAA05AEF7FF1}"/>
          </ac:spMkLst>
        </pc:spChg>
        <pc:picChg chg="add del mod">
          <ac:chgData name="Mundrane, Michael" userId="bdea106f-fec5-4615-8614-6dd8645a5ce3" providerId="ADAL" clId="{0EF9C713-6CD8-480A-96D2-0D367A4BA25F}" dt="2023-10-31T18:46:03.088" v="843" actId="478"/>
          <ac:picMkLst>
            <pc:docMk/>
            <pc:sldMk cId="2466923092" sldId="265"/>
            <ac:picMk id="5" creationId="{1F44B949-B8EC-6947-7D17-31A1AFD7FAE5}"/>
          </ac:picMkLst>
        </pc:picChg>
        <pc:picChg chg="add mod">
          <ac:chgData name="Mundrane, Michael" userId="bdea106f-fec5-4615-8614-6dd8645a5ce3" providerId="ADAL" clId="{0EF9C713-6CD8-480A-96D2-0D367A4BA25F}" dt="2023-10-31T18:47:37.015" v="851" actId="1076"/>
          <ac:picMkLst>
            <pc:docMk/>
            <pc:sldMk cId="2466923092" sldId="265"/>
            <ac:picMk id="7" creationId="{6CA95CCE-5253-2E30-E05A-78936E706C74}"/>
          </ac:picMkLst>
        </pc:picChg>
      </pc:sldChg>
      <pc:sldChg chg="addSp modSp new mod modTransition">
        <pc:chgData name="Mundrane, Michael" userId="bdea106f-fec5-4615-8614-6dd8645a5ce3" providerId="ADAL" clId="{0EF9C713-6CD8-480A-96D2-0D367A4BA25F}" dt="2023-11-02T20:21:46.283" v="1352" actId="20577"/>
        <pc:sldMkLst>
          <pc:docMk/>
          <pc:sldMk cId="1184077814" sldId="266"/>
        </pc:sldMkLst>
        <pc:spChg chg="mod">
          <ac:chgData name="Mundrane, Michael" userId="bdea106f-fec5-4615-8614-6dd8645a5ce3" providerId="ADAL" clId="{0EF9C713-6CD8-480A-96D2-0D367A4BA25F}" dt="2023-11-02T18:43:45.213" v="1326" actId="20577"/>
          <ac:spMkLst>
            <pc:docMk/>
            <pc:sldMk cId="1184077814" sldId="266"/>
            <ac:spMk id="2" creationId="{AD236FBD-BF52-59B2-5970-F94E32503DA6}"/>
          </ac:spMkLst>
        </pc:spChg>
        <pc:spChg chg="mod">
          <ac:chgData name="Mundrane, Michael" userId="bdea106f-fec5-4615-8614-6dd8645a5ce3" providerId="ADAL" clId="{0EF9C713-6CD8-480A-96D2-0D367A4BA25F}" dt="2023-11-02T20:21:46.283" v="1352" actId="20577"/>
          <ac:spMkLst>
            <pc:docMk/>
            <pc:sldMk cId="1184077814" sldId="266"/>
            <ac:spMk id="3" creationId="{C756E4D9-4186-1143-13A3-8AB65C63FAC2}"/>
          </ac:spMkLst>
        </pc:spChg>
        <pc:picChg chg="add mod">
          <ac:chgData name="Mundrane, Michael" userId="bdea106f-fec5-4615-8614-6dd8645a5ce3" providerId="ADAL" clId="{0EF9C713-6CD8-480A-96D2-0D367A4BA25F}" dt="2023-11-02T18:49:07.494" v="1331" actId="1076"/>
          <ac:picMkLst>
            <pc:docMk/>
            <pc:sldMk cId="1184077814" sldId="266"/>
            <ac:picMk id="4" creationId="{2FD2E543-48C1-C4A8-ADBF-D9A9C9543F37}"/>
          </ac:picMkLst>
        </pc:picChg>
      </pc:sldChg>
      <pc:sldChg chg="addSp delSp modSp add mod modAnim">
        <pc:chgData name="Mundrane, Michael" userId="bdea106f-fec5-4615-8614-6dd8645a5ce3" providerId="ADAL" clId="{0EF9C713-6CD8-480A-96D2-0D367A4BA25F}" dt="2023-11-02T18:39:02.396" v="1126" actId="1037"/>
        <pc:sldMkLst>
          <pc:docMk/>
          <pc:sldMk cId="3185946612" sldId="267"/>
        </pc:sldMkLst>
        <pc:spChg chg="del">
          <ac:chgData name="Mundrane, Michael" userId="bdea106f-fec5-4615-8614-6dd8645a5ce3" providerId="ADAL" clId="{0EF9C713-6CD8-480A-96D2-0D367A4BA25F}" dt="2023-11-02T18:36:16.758" v="1079" actId="478"/>
          <ac:spMkLst>
            <pc:docMk/>
            <pc:sldMk cId="3185946612" sldId="267"/>
            <ac:spMk id="2" creationId="{AD5AA08F-CD26-C716-149B-CE7B3E27C5B0}"/>
          </ac:spMkLst>
        </pc:spChg>
        <pc:spChg chg="add del mod">
          <ac:chgData name="Mundrane, Michael" userId="bdea106f-fec5-4615-8614-6dd8645a5ce3" providerId="ADAL" clId="{0EF9C713-6CD8-480A-96D2-0D367A4BA25F}" dt="2023-11-02T18:36:19.867" v="1080" actId="478"/>
          <ac:spMkLst>
            <pc:docMk/>
            <pc:sldMk cId="3185946612" sldId="267"/>
            <ac:spMk id="6" creationId="{20483D21-1FAA-1315-4744-788D5616C827}"/>
          </ac:spMkLst>
        </pc:spChg>
        <pc:grpChg chg="add mod">
          <ac:chgData name="Mundrane, Michael" userId="bdea106f-fec5-4615-8614-6dd8645a5ce3" providerId="ADAL" clId="{0EF9C713-6CD8-480A-96D2-0D367A4BA25F}" dt="2023-11-02T18:39:02.396" v="1126" actId="1037"/>
          <ac:grpSpMkLst>
            <pc:docMk/>
            <pc:sldMk cId="3185946612" sldId="267"/>
            <ac:grpSpMk id="8" creationId="{B0BE4C70-CEE4-B017-6E78-060DA297DBD2}"/>
          </ac:grpSpMkLst>
        </pc:grpChg>
        <pc:picChg chg="mod">
          <ac:chgData name="Mundrane, Michael" userId="bdea106f-fec5-4615-8614-6dd8645a5ce3" providerId="ADAL" clId="{0EF9C713-6CD8-480A-96D2-0D367A4BA25F}" dt="2023-11-02T18:39:02.396" v="1126" actId="1037"/>
          <ac:picMkLst>
            <pc:docMk/>
            <pc:sldMk cId="3185946612" sldId="267"/>
            <ac:picMk id="5" creationId="{4ABFC8AE-7D90-F49D-924D-033A1A2476B3}"/>
          </ac:picMkLst>
        </pc:picChg>
        <pc:cxnChg chg="mod">
          <ac:chgData name="Mundrane, Michael" userId="bdea106f-fec5-4615-8614-6dd8645a5ce3" providerId="ADAL" clId="{0EF9C713-6CD8-480A-96D2-0D367A4BA25F}" dt="2023-11-02T18:37:28.293" v="1081" actId="164"/>
          <ac:cxnSpMkLst>
            <pc:docMk/>
            <pc:sldMk cId="3185946612" sldId="267"/>
            <ac:cxnSpMk id="7" creationId="{ABDC2EE2-31FA-C9F4-8670-1884A9BB9A24}"/>
          </ac:cxnSpMkLst>
        </pc:cxnChg>
        <pc:cxnChg chg="mod">
          <ac:chgData name="Mundrane, Michael" userId="bdea106f-fec5-4615-8614-6dd8645a5ce3" providerId="ADAL" clId="{0EF9C713-6CD8-480A-96D2-0D367A4BA25F}" dt="2023-11-02T18:37:28.293" v="1081" actId="164"/>
          <ac:cxnSpMkLst>
            <pc:docMk/>
            <pc:sldMk cId="3185946612" sldId="267"/>
            <ac:cxnSpMk id="9" creationId="{FEE84912-6124-A29F-2B34-51CFD8E3D747}"/>
          </ac:cxnSpMkLst>
        </pc:cxn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2C0B9FE9-1230-48C6-84E8-3B99547DC85C}" type="slidenum">
              <a:rPr lang="en-US" smtClean="0"/>
              <a:t>‹#›</a:t>
            </a:fld>
            <a:endParaRPr lang="en-US"/>
          </a:p>
        </p:txBody>
      </p:sp>
    </p:spTree>
    <p:extLst>
      <p:ext uri="{BB962C8B-B14F-4D97-AF65-F5344CB8AC3E}">
        <p14:creationId xmlns:p14="http://schemas.microsoft.com/office/powerpoint/2010/main" val="343236775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2DAFCBA3-BBD2-E746-BC0A-5318CDA6FC73}" type="datetimeFigureOut">
              <a:rPr lang="en-US" smtClean="0"/>
              <a:t>11/5/2023</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E9244277-945F-E145-924A-E11AFC7400D9}" type="slidenum">
              <a:rPr lang="en-US" smtClean="0"/>
              <a:t>‹#›</a:t>
            </a:fld>
            <a:endParaRPr lang="en-US"/>
          </a:p>
        </p:txBody>
      </p:sp>
    </p:spTree>
    <p:extLst>
      <p:ext uri="{BB962C8B-B14F-4D97-AF65-F5344CB8AC3E}">
        <p14:creationId xmlns:p14="http://schemas.microsoft.com/office/powerpoint/2010/main" val="3730143281"/>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BDFB1DF5-7C82-439F-AD32-AF739B9AEDED}"/>
              </a:ext>
            </a:extLst>
          </p:cNvPr>
          <p:cNvSpPr/>
          <p:nvPr userDrawn="1"/>
        </p:nvSpPr>
        <p:spPr>
          <a:xfrm>
            <a:off x="1656522" y="1205947"/>
            <a:ext cx="5910469" cy="5380383"/>
          </a:xfrm>
          <a:prstGeom prst="rect">
            <a:avLst/>
          </a:prstGeom>
          <a:blipFill dpi="0" rotWithShape="1">
            <a:blip r:embed="rId2">
              <a:alphaModFix amt="30000"/>
            </a:blip>
            <a:srcRect/>
            <a:stretch>
              <a:fillRect/>
            </a:stretch>
          </a:bli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userDrawn="1">
            <p:ph type="ctrTitle"/>
          </p:nvPr>
        </p:nvSpPr>
        <p:spPr>
          <a:xfrm>
            <a:off x="685800" y="2130425"/>
            <a:ext cx="7772400" cy="1470025"/>
          </a:xfrm>
          <a:prstGeom prst="rect">
            <a:avLst/>
          </a:prstGeom>
        </p:spPr>
        <p:txBody>
          <a:bodyPr/>
          <a:lstStyle>
            <a:lvl1pPr>
              <a:defRPr>
                <a:solidFill>
                  <a:srgbClr val="000E2F"/>
                </a:solidFill>
                <a:effectLst>
                  <a:outerShdw blurRad="50800" dist="38100" dir="2700000" algn="tl" rotWithShape="0">
                    <a:srgbClr val="000000">
                      <a:alpha val="43000"/>
                    </a:srgbClr>
                  </a:outerShdw>
                </a:effectLst>
              </a:defRPr>
            </a:lvl1pPr>
          </a:lstStyle>
          <a:p>
            <a:r>
              <a:rPr lang="en-US" dirty="0"/>
              <a:t>Click to edit Master title style</a:t>
            </a:r>
          </a:p>
        </p:txBody>
      </p:sp>
      <p:sp>
        <p:nvSpPr>
          <p:cNvPr id="3" name="Subtitle 2"/>
          <p:cNvSpPr>
            <a:spLocks noGrp="1"/>
          </p:cNvSpPr>
          <p:nvPr userDrawn="1">
            <p:ph type="subTitle" idx="1"/>
          </p:nvPr>
        </p:nvSpPr>
        <p:spPr>
          <a:xfrm>
            <a:off x="1371600" y="3886200"/>
            <a:ext cx="6400800" cy="1752600"/>
          </a:xfrm>
          <a:prstGeom prst="rect">
            <a:avLst/>
          </a:prstGeom>
          <a:effectLst/>
        </p:spPr>
        <p:txBody>
          <a:bodyPr/>
          <a:lstStyle>
            <a:lvl1pPr marL="0" indent="0" algn="ctr">
              <a:buNone/>
              <a:defRPr sz="2400">
                <a:solidFill>
                  <a:schemeClr val="tx1"/>
                </a:solidFill>
                <a:effectLst>
                  <a:outerShdw blurRad="50800" dist="38100" dir="2700000" algn="tl" rotWithShape="0">
                    <a:prstClr val="black">
                      <a:alpha val="40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8" name="Title 2"/>
          <p:cNvSpPr txBox="1">
            <a:spLocks/>
          </p:cNvSpPr>
          <p:nvPr userDrawn="1"/>
        </p:nvSpPr>
        <p:spPr>
          <a:xfrm>
            <a:off x="1011712" y="178156"/>
            <a:ext cx="4372137" cy="576414"/>
          </a:xfrm>
          <a:prstGeom prst="rect">
            <a:avLst/>
          </a:prstGeom>
        </p:spPr>
        <p:txBody>
          <a:bodyPr/>
          <a:lstStyle>
            <a:lvl1pPr algn="ctr" defTabSz="457200" rtl="0" eaLnBrk="1" latinLnBrk="0" hangingPunct="1">
              <a:spcBef>
                <a:spcPct val="0"/>
              </a:spcBef>
              <a:buNone/>
              <a:defRPr sz="4000" kern="1200">
                <a:solidFill>
                  <a:schemeClr val="tx1"/>
                </a:solidFill>
                <a:latin typeface="+mj-lt"/>
                <a:ea typeface="+mj-ea"/>
                <a:cs typeface="+mj-cs"/>
              </a:defRPr>
            </a:lvl1pPr>
          </a:lstStyle>
          <a:p>
            <a:pPr algn="ctr" defTabSz="457200" rtl="0" eaLnBrk="1" latinLnBrk="0" hangingPunct="1">
              <a:spcBef>
                <a:spcPct val="0"/>
              </a:spcBef>
              <a:buNone/>
            </a:pPr>
            <a:r>
              <a:rPr lang="en-US" sz="3200" b="0" kern="1200" dirty="0">
                <a:solidFill>
                  <a:srgbClr val="747679"/>
                </a:solidFill>
                <a:effectLst>
                  <a:outerShdw blurRad="50800" dist="38100" dir="2700000" algn="tl" rotWithShape="0">
                    <a:srgbClr val="000000">
                      <a:alpha val="43000"/>
                    </a:srgbClr>
                  </a:outerShdw>
                </a:effectLst>
                <a:latin typeface="+mj-lt"/>
                <a:ea typeface="+mj-ea"/>
                <a:cs typeface="+mj-cs"/>
              </a:rPr>
              <a:t>University of Connecticut</a:t>
            </a:r>
          </a:p>
        </p:txBody>
      </p:sp>
      <p:cxnSp>
        <p:nvCxnSpPr>
          <p:cNvPr id="5" name="Straight Connector 4"/>
          <p:cNvCxnSpPr/>
          <p:nvPr userDrawn="1"/>
        </p:nvCxnSpPr>
        <p:spPr>
          <a:xfrm>
            <a:off x="968984" y="236735"/>
            <a:ext cx="0" cy="442164"/>
          </a:xfrm>
          <a:prstGeom prst="line">
            <a:avLst/>
          </a:prstGeom>
          <a:ln>
            <a:solidFill>
              <a:srgbClr val="747679"/>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138974620"/>
      </p:ext>
    </p:extLst>
  </p:cSld>
  <p:clrMapOvr>
    <a:masterClrMapping/>
  </p:clrMapOvr>
  <p:extLst>
    <p:ext uri="{DCECCB84-F9BA-43D5-87BE-67443E8EF086}">
      <p15:sldGuideLst xmlns:p15="http://schemas.microsoft.com/office/powerpoint/2012/main">
        <p15:guide id="1" orient="horz" pos="2160">
          <p15:clr>
            <a:srgbClr val="FBAE40"/>
          </p15:clr>
        </p15:guide>
        <p15:guide id="2" pos="2880">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80069"/>
            <a:ext cx="8229600" cy="5029201"/>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Title 1"/>
          <p:cNvSpPr>
            <a:spLocks noGrp="1"/>
          </p:cNvSpPr>
          <p:nvPr>
            <p:ph type="title"/>
          </p:nvPr>
        </p:nvSpPr>
        <p:spPr>
          <a:xfrm>
            <a:off x="914400" y="93138"/>
            <a:ext cx="7315200" cy="731520"/>
          </a:xfrm>
          <a:prstGeom prst="rect">
            <a:avLst/>
          </a:prstGeom>
          <a:noFill/>
          <a:ln>
            <a:noFill/>
          </a:ln>
        </p:spPr>
        <p:txBody>
          <a:bodyPr/>
          <a:lstStyle>
            <a:lvl1pPr>
              <a:defRPr b="0">
                <a:solidFill>
                  <a:srgbClr val="747679"/>
                </a:solidFill>
                <a:effectLst>
                  <a:outerShdw blurRad="50800" dist="38100" dir="2700000" algn="tl" rotWithShape="0">
                    <a:srgbClr val="000000">
                      <a:alpha val="43000"/>
                    </a:srgbClr>
                  </a:outerShdw>
                </a:effectLst>
              </a:defRPr>
            </a:lvl1pPr>
          </a:lstStyle>
          <a:p>
            <a:endParaRPr lang="en-US" dirty="0"/>
          </a:p>
        </p:txBody>
      </p:sp>
      <p:sp>
        <p:nvSpPr>
          <p:cNvPr id="6" name="TextBox 5"/>
          <p:cNvSpPr txBox="1"/>
          <p:nvPr userDrawn="1"/>
        </p:nvSpPr>
        <p:spPr>
          <a:xfrm>
            <a:off x="8449733" y="6591330"/>
            <a:ext cx="694267" cy="307777"/>
          </a:xfrm>
          <a:prstGeom prst="rect">
            <a:avLst/>
          </a:prstGeom>
          <a:noFill/>
        </p:spPr>
        <p:txBody>
          <a:bodyPr wrap="square" rtlCol="0">
            <a:spAutoFit/>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0CB7339-61E7-964B-BC73-14A8AA0B63CF}" type="slidenum">
              <a:rPr kumimoji="0" lang="en-US" sz="1400" b="0" i="0" u="none" strike="noStrike" kern="1200" cap="none" spc="0" normalizeH="0" baseline="0" noProof="0" smtClean="0">
                <a:ln>
                  <a:noFill/>
                </a:ln>
                <a:solidFill>
                  <a:prstClr val="white"/>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400" b="0" i="0" u="none" strike="noStrike" kern="1200" cap="none" spc="0" normalizeH="0" baseline="0" noProof="0" dirty="0">
              <a:ln>
                <a:noFill/>
              </a:ln>
              <a:solidFill>
                <a:prstClr val="white"/>
              </a:solidFill>
              <a:effectLst/>
              <a:uLnTx/>
              <a:uFillTx/>
              <a:latin typeface="Calibri"/>
              <a:ea typeface="+mn-ea"/>
              <a:cs typeface="+mn-cs"/>
            </a:endParaRPr>
          </a:p>
        </p:txBody>
      </p:sp>
    </p:spTree>
    <p:extLst>
      <p:ext uri="{BB962C8B-B14F-4D97-AF65-F5344CB8AC3E}">
        <p14:creationId xmlns:p14="http://schemas.microsoft.com/office/powerpoint/2010/main" val="19852087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380069"/>
            <a:ext cx="4038600" cy="5029197"/>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380069"/>
            <a:ext cx="4038600" cy="5029197"/>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Title 1"/>
          <p:cNvSpPr>
            <a:spLocks noGrp="1"/>
          </p:cNvSpPr>
          <p:nvPr>
            <p:ph type="title"/>
          </p:nvPr>
        </p:nvSpPr>
        <p:spPr>
          <a:xfrm>
            <a:off x="914400" y="93138"/>
            <a:ext cx="7315200" cy="731520"/>
          </a:xfrm>
          <a:prstGeom prst="rect">
            <a:avLst/>
          </a:prstGeom>
          <a:noFill/>
          <a:ln>
            <a:noFill/>
          </a:ln>
        </p:spPr>
        <p:txBody>
          <a:bodyPr/>
          <a:lstStyle>
            <a:lvl1pPr>
              <a:defRPr b="0">
                <a:solidFill>
                  <a:srgbClr val="747679"/>
                </a:solidFill>
                <a:effectLst>
                  <a:outerShdw blurRad="50800" dist="38100" dir="2700000" algn="tl" rotWithShape="0">
                    <a:srgbClr val="000000">
                      <a:alpha val="43000"/>
                    </a:srgbClr>
                  </a:outerShdw>
                </a:effectLst>
              </a:defRPr>
            </a:lvl1pPr>
          </a:lstStyle>
          <a:p>
            <a:endParaRPr lang="en-US" dirty="0"/>
          </a:p>
        </p:txBody>
      </p:sp>
      <p:sp>
        <p:nvSpPr>
          <p:cNvPr id="5" name="TextBox 4"/>
          <p:cNvSpPr txBox="1"/>
          <p:nvPr userDrawn="1"/>
        </p:nvSpPr>
        <p:spPr>
          <a:xfrm>
            <a:off x="8449733" y="6591330"/>
            <a:ext cx="694267" cy="307777"/>
          </a:xfrm>
          <a:prstGeom prst="rect">
            <a:avLst/>
          </a:prstGeom>
          <a:noFill/>
        </p:spPr>
        <p:txBody>
          <a:bodyPr wrap="square" rtlCol="0">
            <a:spAutoFit/>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0CB7339-61E7-964B-BC73-14A8AA0B63CF}" type="slidenum">
              <a:rPr kumimoji="0" lang="en-US" sz="1400" b="0" i="0" u="none" strike="noStrike" kern="1200" cap="none" spc="0" normalizeH="0" baseline="0" noProof="0" smtClean="0">
                <a:ln>
                  <a:noFill/>
                </a:ln>
                <a:solidFill>
                  <a:prstClr val="white"/>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400" b="0" i="0" u="none" strike="noStrike" kern="1200" cap="none" spc="0" normalizeH="0" baseline="0" noProof="0" dirty="0">
              <a:ln>
                <a:noFill/>
              </a:ln>
              <a:solidFill>
                <a:prstClr val="white"/>
              </a:solidFill>
              <a:effectLst/>
              <a:uLnTx/>
              <a:uFillTx/>
              <a:latin typeface="Calibri"/>
              <a:ea typeface="+mn-ea"/>
              <a:cs typeface="+mn-cs"/>
            </a:endParaRPr>
          </a:p>
        </p:txBody>
      </p:sp>
    </p:spTree>
    <p:extLst>
      <p:ext uri="{BB962C8B-B14F-4D97-AF65-F5344CB8AC3E}">
        <p14:creationId xmlns:p14="http://schemas.microsoft.com/office/powerpoint/2010/main" val="8385820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382707"/>
            <a:ext cx="4040188" cy="457200"/>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839907"/>
            <a:ext cx="4040188" cy="4572000"/>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645025" y="1382707"/>
            <a:ext cx="4041775" cy="457200"/>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1839907"/>
            <a:ext cx="4041775" cy="4572000"/>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Title 1"/>
          <p:cNvSpPr>
            <a:spLocks noGrp="1"/>
          </p:cNvSpPr>
          <p:nvPr>
            <p:ph type="title"/>
          </p:nvPr>
        </p:nvSpPr>
        <p:spPr>
          <a:xfrm>
            <a:off x="914400" y="93138"/>
            <a:ext cx="7315200" cy="731520"/>
          </a:xfrm>
          <a:prstGeom prst="rect">
            <a:avLst/>
          </a:prstGeom>
          <a:noFill/>
          <a:ln>
            <a:noFill/>
          </a:ln>
        </p:spPr>
        <p:txBody>
          <a:bodyPr/>
          <a:lstStyle>
            <a:lvl1pPr>
              <a:defRPr b="0">
                <a:solidFill>
                  <a:srgbClr val="747679"/>
                </a:solidFill>
                <a:effectLst>
                  <a:outerShdw blurRad="50800" dist="38100" dir="2700000" algn="tl" rotWithShape="0">
                    <a:srgbClr val="000000">
                      <a:alpha val="43000"/>
                    </a:srgbClr>
                  </a:outerShdw>
                </a:effectLst>
              </a:defRPr>
            </a:lvl1pPr>
          </a:lstStyle>
          <a:p>
            <a:endParaRPr lang="en-US" dirty="0"/>
          </a:p>
        </p:txBody>
      </p:sp>
      <p:sp>
        <p:nvSpPr>
          <p:cNvPr id="7" name="TextBox 6"/>
          <p:cNvSpPr txBox="1"/>
          <p:nvPr userDrawn="1"/>
        </p:nvSpPr>
        <p:spPr>
          <a:xfrm>
            <a:off x="8449733" y="6591330"/>
            <a:ext cx="694267" cy="307777"/>
          </a:xfrm>
          <a:prstGeom prst="rect">
            <a:avLst/>
          </a:prstGeom>
          <a:noFill/>
        </p:spPr>
        <p:txBody>
          <a:bodyPr wrap="square" rtlCol="0">
            <a:spAutoFit/>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0CB7339-61E7-964B-BC73-14A8AA0B63CF}" type="slidenum">
              <a:rPr kumimoji="0" lang="en-US" sz="1400" b="0" i="0" u="none" strike="noStrike" kern="1200" cap="none" spc="0" normalizeH="0" baseline="0" noProof="0" smtClean="0">
                <a:ln>
                  <a:noFill/>
                </a:ln>
                <a:solidFill>
                  <a:prstClr val="white"/>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400" b="0" i="0" u="none" strike="noStrike" kern="1200" cap="none" spc="0" normalizeH="0" baseline="0" noProof="0" dirty="0">
              <a:ln>
                <a:noFill/>
              </a:ln>
              <a:solidFill>
                <a:prstClr val="white"/>
              </a:solidFill>
              <a:effectLst/>
              <a:uLnTx/>
              <a:uFillTx/>
              <a:latin typeface="Calibri"/>
              <a:ea typeface="+mn-ea"/>
              <a:cs typeface="+mn-cs"/>
            </a:endParaRPr>
          </a:p>
        </p:txBody>
      </p:sp>
    </p:spTree>
    <p:extLst>
      <p:ext uri="{BB962C8B-B14F-4D97-AF65-F5344CB8AC3E}">
        <p14:creationId xmlns:p14="http://schemas.microsoft.com/office/powerpoint/2010/main" val="42447839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4" name="Title 1"/>
          <p:cNvSpPr>
            <a:spLocks noGrp="1"/>
          </p:cNvSpPr>
          <p:nvPr>
            <p:ph type="title"/>
          </p:nvPr>
        </p:nvSpPr>
        <p:spPr>
          <a:xfrm>
            <a:off x="914400" y="93138"/>
            <a:ext cx="7315200" cy="731520"/>
          </a:xfrm>
          <a:prstGeom prst="rect">
            <a:avLst/>
          </a:prstGeom>
          <a:noFill/>
          <a:ln>
            <a:noFill/>
          </a:ln>
        </p:spPr>
        <p:txBody>
          <a:bodyPr/>
          <a:lstStyle>
            <a:lvl1pPr>
              <a:defRPr b="0">
                <a:solidFill>
                  <a:srgbClr val="747679"/>
                </a:solidFill>
                <a:effectLst>
                  <a:outerShdw blurRad="50800" dist="38100" dir="2700000" algn="tl" rotWithShape="0">
                    <a:srgbClr val="000000">
                      <a:alpha val="43000"/>
                    </a:srgbClr>
                  </a:outerShdw>
                </a:effectLst>
              </a:defRPr>
            </a:lvl1pPr>
          </a:lstStyle>
          <a:p>
            <a:endParaRPr lang="en-US" dirty="0"/>
          </a:p>
        </p:txBody>
      </p:sp>
      <p:sp>
        <p:nvSpPr>
          <p:cNvPr id="3" name="TextBox 2"/>
          <p:cNvSpPr txBox="1"/>
          <p:nvPr userDrawn="1"/>
        </p:nvSpPr>
        <p:spPr>
          <a:xfrm>
            <a:off x="8449733" y="6591330"/>
            <a:ext cx="694267" cy="307777"/>
          </a:xfrm>
          <a:prstGeom prst="rect">
            <a:avLst/>
          </a:prstGeom>
          <a:noFill/>
        </p:spPr>
        <p:txBody>
          <a:bodyPr wrap="square" rtlCol="0">
            <a:spAutoFit/>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0CB7339-61E7-964B-BC73-14A8AA0B63CF}" type="slidenum">
              <a:rPr kumimoji="0" lang="en-US" sz="1400" b="0" i="0" u="none" strike="noStrike" kern="1200" cap="none" spc="0" normalizeH="0" baseline="0" noProof="0" smtClean="0">
                <a:ln>
                  <a:noFill/>
                </a:ln>
                <a:solidFill>
                  <a:prstClr val="white"/>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400" b="0" i="0" u="none" strike="noStrike" kern="1200" cap="none" spc="0" normalizeH="0" baseline="0" noProof="0" dirty="0">
              <a:ln>
                <a:noFill/>
              </a:ln>
              <a:solidFill>
                <a:prstClr val="white"/>
              </a:solidFill>
              <a:effectLst/>
              <a:uLnTx/>
              <a:uFillTx/>
              <a:latin typeface="Calibri"/>
              <a:ea typeface="+mn-ea"/>
              <a:cs typeface="+mn-cs"/>
            </a:endParaRPr>
          </a:p>
        </p:txBody>
      </p:sp>
    </p:spTree>
    <p:extLst>
      <p:ext uri="{BB962C8B-B14F-4D97-AF65-F5344CB8AC3E}">
        <p14:creationId xmlns:p14="http://schemas.microsoft.com/office/powerpoint/2010/main" val="28587917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1792288" y="1422401"/>
            <a:ext cx="5486400" cy="4114278"/>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536678"/>
            <a:ext cx="5486400" cy="804862"/>
          </a:xfrm>
          <a:prstGeom prst="rect">
            <a:avLst/>
          </a:prstGeom>
        </p:spPr>
        <p:txBody>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6" name="Title 1"/>
          <p:cNvSpPr>
            <a:spLocks noGrp="1"/>
          </p:cNvSpPr>
          <p:nvPr>
            <p:ph type="title"/>
          </p:nvPr>
        </p:nvSpPr>
        <p:spPr>
          <a:xfrm>
            <a:off x="914400" y="93138"/>
            <a:ext cx="7315200" cy="731520"/>
          </a:xfrm>
          <a:prstGeom prst="rect">
            <a:avLst/>
          </a:prstGeom>
          <a:noFill/>
          <a:ln>
            <a:noFill/>
          </a:ln>
        </p:spPr>
        <p:txBody>
          <a:bodyPr/>
          <a:lstStyle>
            <a:lvl1pPr>
              <a:defRPr b="0">
                <a:solidFill>
                  <a:srgbClr val="747679"/>
                </a:solidFill>
                <a:effectLst>
                  <a:outerShdw blurRad="50800" dist="38100" dir="2700000" algn="tl" rotWithShape="0">
                    <a:srgbClr val="000000">
                      <a:alpha val="43000"/>
                    </a:srgbClr>
                  </a:outerShdw>
                </a:effectLst>
              </a:defRPr>
            </a:lvl1pPr>
          </a:lstStyle>
          <a:p>
            <a:endParaRPr lang="en-US" dirty="0"/>
          </a:p>
        </p:txBody>
      </p:sp>
      <p:sp>
        <p:nvSpPr>
          <p:cNvPr id="5" name="TextBox 4"/>
          <p:cNvSpPr txBox="1"/>
          <p:nvPr userDrawn="1"/>
        </p:nvSpPr>
        <p:spPr>
          <a:xfrm>
            <a:off x="8449733" y="6591330"/>
            <a:ext cx="694267" cy="307777"/>
          </a:xfrm>
          <a:prstGeom prst="rect">
            <a:avLst/>
          </a:prstGeom>
          <a:noFill/>
        </p:spPr>
        <p:txBody>
          <a:bodyPr wrap="square" rtlCol="0">
            <a:spAutoFit/>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0CB7339-61E7-964B-BC73-14A8AA0B63CF}" type="slidenum">
              <a:rPr kumimoji="0" lang="en-US" sz="1400" b="0" i="0" u="none" strike="noStrike" kern="1200" cap="none" spc="0" normalizeH="0" baseline="0" noProof="0" smtClean="0">
                <a:ln>
                  <a:noFill/>
                </a:ln>
                <a:solidFill>
                  <a:prstClr val="white"/>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400" b="0" i="0" u="none" strike="noStrike" kern="1200" cap="none" spc="0" normalizeH="0" baseline="0" noProof="0" dirty="0">
              <a:ln>
                <a:noFill/>
              </a:ln>
              <a:solidFill>
                <a:prstClr val="white"/>
              </a:solidFill>
              <a:effectLst/>
              <a:uLnTx/>
              <a:uFillTx/>
              <a:latin typeface="Calibri"/>
              <a:ea typeface="+mn-ea"/>
              <a:cs typeface="+mn-cs"/>
            </a:endParaRPr>
          </a:p>
        </p:txBody>
      </p:sp>
    </p:spTree>
    <p:extLst>
      <p:ext uri="{BB962C8B-B14F-4D97-AF65-F5344CB8AC3E}">
        <p14:creationId xmlns:p14="http://schemas.microsoft.com/office/powerpoint/2010/main" val="20155189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374249"/>
            <a:ext cx="4040188" cy="454551"/>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457200" y="1828801"/>
            <a:ext cx="4040188" cy="4572002"/>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Picture Placeholder 2"/>
          <p:cNvSpPr>
            <a:spLocks noGrp="1"/>
          </p:cNvSpPr>
          <p:nvPr>
            <p:ph type="pic" idx="10"/>
          </p:nvPr>
        </p:nvSpPr>
        <p:spPr>
          <a:xfrm>
            <a:off x="4648199" y="1371602"/>
            <a:ext cx="4069821" cy="5029201"/>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8" name="Title 1"/>
          <p:cNvSpPr>
            <a:spLocks noGrp="1"/>
          </p:cNvSpPr>
          <p:nvPr>
            <p:ph type="title"/>
          </p:nvPr>
        </p:nvSpPr>
        <p:spPr>
          <a:xfrm>
            <a:off x="914400" y="93138"/>
            <a:ext cx="7315200" cy="731520"/>
          </a:xfrm>
          <a:prstGeom prst="rect">
            <a:avLst/>
          </a:prstGeom>
          <a:noFill/>
          <a:ln>
            <a:noFill/>
          </a:ln>
        </p:spPr>
        <p:txBody>
          <a:bodyPr/>
          <a:lstStyle>
            <a:lvl1pPr>
              <a:defRPr b="0">
                <a:solidFill>
                  <a:srgbClr val="747679"/>
                </a:solidFill>
                <a:effectLst>
                  <a:outerShdw blurRad="50800" dist="38100" dir="2700000" algn="tl" rotWithShape="0">
                    <a:srgbClr val="000000">
                      <a:alpha val="43000"/>
                    </a:srgbClr>
                  </a:outerShdw>
                </a:effectLst>
              </a:defRPr>
            </a:lvl1pPr>
          </a:lstStyle>
          <a:p>
            <a:endParaRPr lang="en-US" dirty="0"/>
          </a:p>
        </p:txBody>
      </p:sp>
      <p:sp>
        <p:nvSpPr>
          <p:cNvPr id="6" name="TextBox 5"/>
          <p:cNvSpPr txBox="1"/>
          <p:nvPr userDrawn="1"/>
        </p:nvSpPr>
        <p:spPr>
          <a:xfrm>
            <a:off x="8449733" y="6591330"/>
            <a:ext cx="694267" cy="307777"/>
          </a:xfrm>
          <a:prstGeom prst="rect">
            <a:avLst/>
          </a:prstGeom>
          <a:noFill/>
        </p:spPr>
        <p:txBody>
          <a:bodyPr wrap="square" rtlCol="0">
            <a:spAutoFit/>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0CB7339-61E7-964B-BC73-14A8AA0B63CF}" type="slidenum">
              <a:rPr kumimoji="0" lang="en-US" sz="1400" b="0" i="0" u="none" strike="noStrike" kern="1200" cap="none" spc="0" normalizeH="0" baseline="0" noProof="0" smtClean="0">
                <a:ln>
                  <a:noFill/>
                </a:ln>
                <a:solidFill>
                  <a:prstClr val="white"/>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400" b="0" i="0" u="none" strike="noStrike" kern="1200" cap="none" spc="0" normalizeH="0" baseline="0" noProof="0" dirty="0">
              <a:ln>
                <a:noFill/>
              </a:ln>
              <a:solidFill>
                <a:prstClr val="white"/>
              </a:solidFill>
              <a:effectLst/>
              <a:uLnTx/>
              <a:uFillTx/>
              <a:latin typeface="Calibri"/>
              <a:ea typeface="+mn-ea"/>
              <a:cs typeface="+mn-cs"/>
            </a:endParaRPr>
          </a:p>
        </p:txBody>
      </p:sp>
    </p:spTree>
    <p:extLst>
      <p:ext uri="{BB962C8B-B14F-4D97-AF65-F5344CB8AC3E}">
        <p14:creationId xmlns:p14="http://schemas.microsoft.com/office/powerpoint/2010/main" val="15558170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80069"/>
            <a:ext cx="8229600" cy="5029201"/>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Title 1"/>
          <p:cNvSpPr>
            <a:spLocks noGrp="1"/>
          </p:cNvSpPr>
          <p:nvPr>
            <p:ph type="title"/>
          </p:nvPr>
        </p:nvSpPr>
        <p:spPr>
          <a:xfrm>
            <a:off x="914400" y="93138"/>
            <a:ext cx="7315200" cy="731520"/>
          </a:xfrm>
          <a:prstGeom prst="rect">
            <a:avLst/>
          </a:prstGeom>
          <a:noFill/>
          <a:ln>
            <a:noFill/>
          </a:ln>
        </p:spPr>
        <p:txBody>
          <a:bodyPr/>
          <a:lstStyle>
            <a:lvl1pPr>
              <a:defRPr b="0">
                <a:solidFill>
                  <a:srgbClr val="747679"/>
                </a:solidFill>
                <a:effectLst>
                  <a:outerShdw blurRad="50800" dist="38100" dir="2700000" algn="tl" rotWithShape="0">
                    <a:srgbClr val="000000">
                      <a:alpha val="43000"/>
                    </a:srgbClr>
                  </a:outerShdw>
                </a:effectLst>
              </a:defRPr>
            </a:lvl1pPr>
          </a:lstStyle>
          <a:p>
            <a:endParaRPr lang="en-US" dirty="0"/>
          </a:p>
        </p:txBody>
      </p:sp>
      <p:sp>
        <p:nvSpPr>
          <p:cNvPr id="5" name="TextBox 4"/>
          <p:cNvSpPr txBox="1"/>
          <p:nvPr userDrawn="1"/>
        </p:nvSpPr>
        <p:spPr>
          <a:xfrm>
            <a:off x="8449733" y="6591330"/>
            <a:ext cx="694267" cy="307777"/>
          </a:xfrm>
          <a:prstGeom prst="rect">
            <a:avLst/>
          </a:prstGeom>
          <a:noFill/>
        </p:spPr>
        <p:txBody>
          <a:bodyPr wrap="square" rtlCol="0">
            <a:spAutoFit/>
          </a:bodyPr>
          <a:lstStyle/>
          <a:p>
            <a:pPr algn="r"/>
            <a:fld id="{10CB7339-61E7-964B-BC73-14A8AA0B63CF}" type="slidenum">
              <a:rPr lang="en-US" sz="1400" smtClean="0">
                <a:solidFill>
                  <a:schemeClr val="bg1"/>
                </a:solidFill>
              </a:rPr>
              <a:pPr algn="r"/>
              <a:t>‹#›</a:t>
            </a:fld>
            <a:endParaRPr lang="en-US" sz="1400" dirty="0">
              <a:solidFill>
                <a:schemeClr val="bg1"/>
              </a:solidFill>
            </a:endParaRPr>
          </a:p>
        </p:txBody>
      </p:sp>
    </p:spTree>
    <p:extLst>
      <p:ext uri="{BB962C8B-B14F-4D97-AF65-F5344CB8AC3E}">
        <p14:creationId xmlns:p14="http://schemas.microsoft.com/office/powerpoint/2010/main" val="8537417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jp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8" name="Rectangle 7"/>
          <p:cNvSpPr/>
          <p:nvPr userDrawn="1"/>
        </p:nvSpPr>
        <p:spPr>
          <a:xfrm>
            <a:off x="0" y="914400"/>
            <a:ext cx="9144000" cy="228600"/>
          </a:xfrm>
          <a:prstGeom prst="rect">
            <a:avLst/>
          </a:prstGeom>
          <a:solidFill>
            <a:srgbClr val="000E2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9" name="Rectangle 8"/>
          <p:cNvSpPr/>
          <p:nvPr userDrawn="1"/>
        </p:nvSpPr>
        <p:spPr>
          <a:xfrm>
            <a:off x="0" y="6649029"/>
            <a:ext cx="9144000" cy="228600"/>
          </a:xfrm>
          <a:prstGeom prst="rect">
            <a:avLst/>
          </a:prstGeom>
          <a:solidFill>
            <a:srgbClr val="000E2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1" name="TextBox 10"/>
          <p:cNvSpPr txBox="1"/>
          <p:nvPr userDrawn="1"/>
        </p:nvSpPr>
        <p:spPr>
          <a:xfrm>
            <a:off x="45253" y="888878"/>
            <a:ext cx="3113283" cy="292388"/>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50" b="0" i="0" u="none" strike="noStrike" kern="1200" cap="none" spc="0" normalizeH="0" baseline="0" noProof="0" dirty="0">
                <a:ln>
                  <a:noFill/>
                </a:ln>
                <a:solidFill>
                  <a:prstClr val="white"/>
                </a:solidFill>
                <a:effectLst/>
                <a:uLnTx/>
                <a:uFillTx/>
                <a:latin typeface="Calibri"/>
                <a:ea typeface="+mn-ea"/>
                <a:cs typeface="+mn-cs"/>
              </a:rPr>
              <a:t>Information Technology Services</a:t>
            </a:r>
          </a:p>
        </p:txBody>
      </p:sp>
      <p:pic>
        <p:nvPicPr>
          <p:cNvPr id="18" name="Picture 17"/>
          <p:cNvPicPr>
            <a:picLocks noChangeAspect="1"/>
          </p:cNvPicPr>
          <p:nvPr userDrawn="1"/>
        </p:nvPicPr>
        <p:blipFill>
          <a:blip r:embed="rId10">
            <a:extLst>
              <a:ext uri="{28A0092B-C50C-407E-A947-70E740481C1C}">
                <a14:useLocalDpi xmlns:a14="http://schemas.microsoft.com/office/drawing/2010/main" val="0"/>
              </a:ext>
            </a:extLst>
          </a:blip>
          <a:stretch>
            <a:fillRect/>
          </a:stretch>
        </p:blipFill>
        <p:spPr>
          <a:xfrm>
            <a:off x="136732" y="121186"/>
            <a:ext cx="676470" cy="682227"/>
          </a:xfrm>
          <a:prstGeom prst="rect">
            <a:avLst/>
          </a:prstGeom>
        </p:spPr>
      </p:pic>
      <p:grpSp>
        <p:nvGrpSpPr>
          <p:cNvPr id="4" name="Group 3"/>
          <p:cNvGrpSpPr/>
          <p:nvPr userDrawn="1"/>
        </p:nvGrpSpPr>
        <p:grpSpPr>
          <a:xfrm>
            <a:off x="2589608" y="6615101"/>
            <a:ext cx="3964784" cy="276999"/>
            <a:chOff x="2589608" y="6615101"/>
            <a:chExt cx="3964784" cy="276999"/>
          </a:xfrm>
        </p:grpSpPr>
        <p:sp>
          <p:nvSpPr>
            <p:cNvPr id="7" name="TextBox 6"/>
            <p:cNvSpPr txBox="1"/>
            <p:nvPr/>
          </p:nvSpPr>
          <p:spPr>
            <a:xfrm>
              <a:off x="2589608" y="6615101"/>
              <a:ext cx="910827" cy="276999"/>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white"/>
                  </a:solidFill>
                  <a:effectLst/>
                  <a:uLnTx/>
                  <a:uFillTx/>
                  <a:latin typeface="Calibri"/>
                  <a:ea typeface="+mn-ea"/>
                  <a:cs typeface="+mn-cs"/>
                </a:rPr>
                <a:t>Community</a:t>
              </a:r>
            </a:p>
          </p:txBody>
        </p:sp>
        <p:sp>
          <p:nvSpPr>
            <p:cNvPr id="10" name="TextBox 9"/>
            <p:cNvSpPr txBox="1"/>
            <p:nvPr/>
          </p:nvSpPr>
          <p:spPr>
            <a:xfrm>
              <a:off x="3717133" y="6615101"/>
              <a:ext cx="728020" cy="276999"/>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white"/>
                  </a:solidFill>
                  <a:effectLst/>
                  <a:uLnTx/>
                  <a:uFillTx/>
                  <a:latin typeface="Calibri"/>
                  <a:ea typeface="+mn-ea"/>
                  <a:cs typeface="+mn-cs"/>
                </a:rPr>
                <a:t>Integrity</a:t>
              </a:r>
            </a:p>
          </p:txBody>
        </p:sp>
        <p:sp>
          <p:nvSpPr>
            <p:cNvPr id="12" name="TextBox 11"/>
            <p:cNvSpPr txBox="1"/>
            <p:nvPr/>
          </p:nvSpPr>
          <p:spPr>
            <a:xfrm>
              <a:off x="4642615" y="6615101"/>
              <a:ext cx="1002390" cy="276999"/>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white"/>
                  </a:solidFill>
                  <a:effectLst/>
                  <a:uLnTx/>
                  <a:uFillTx/>
                  <a:latin typeface="Calibri"/>
                  <a:ea typeface="+mn-ea"/>
                  <a:cs typeface="+mn-cs"/>
                </a:rPr>
                <a:t>Contribution</a:t>
              </a:r>
            </a:p>
          </p:txBody>
        </p:sp>
        <p:sp>
          <p:nvSpPr>
            <p:cNvPr id="14" name="TextBox 13"/>
            <p:cNvSpPr txBox="1"/>
            <p:nvPr/>
          </p:nvSpPr>
          <p:spPr>
            <a:xfrm>
              <a:off x="5842466" y="6615101"/>
              <a:ext cx="711926" cy="276999"/>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white"/>
                  </a:solidFill>
                  <a:effectLst/>
                  <a:uLnTx/>
                  <a:uFillTx/>
                  <a:latin typeface="Calibri"/>
                  <a:ea typeface="+mn-ea"/>
                  <a:cs typeface="+mn-cs"/>
                </a:rPr>
                <a:t>Attitude</a:t>
              </a:r>
            </a:p>
          </p:txBody>
        </p:sp>
        <p:sp>
          <p:nvSpPr>
            <p:cNvPr id="15" name="Oval 14"/>
            <p:cNvSpPr>
              <a:spLocks noChangeAspect="1"/>
            </p:cNvSpPr>
            <p:nvPr/>
          </p:nvSpPr>
          <p:spPr>
            <a:xfrm>
              <a:off x="3582923" y="6717024"/>
              <a:ext cx="70958" cy="73152"/>
            </a:xfrm>
            <a:prstGeom prst="ellipse">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9" name="Oval 18"/>
            <p:cNvSpPr>
              <a:spLocks noChangeAspect="1"/>
            </p:cNvSpPr>
            <p:nvPr userDrawn="1"/>
          </p:nvSpPr>
          <p:spPr>
            <a:xfrm>
              <a:off x="4508405" y="6717024"/>
              <a:ext cx="70958" cy="73152"/>
            </a:xfrm>
            <a:prstGeom prst="ellipse">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20" name="Oval 19"/>
            <p:cNvSpPr>
              <a:spLocks noChangeAspect="1"/>
            </p:cNvSpPr>
            <p:nvPr userDrawn="1"/>
          </p:nvSpPr>
          <p:spPr>
            <a:xfrm>
              <a:off x="5708257" y="6717024"/>
              <a:ext cx="70958" cy="73152"/>
            </a:xfrm>
            <a:prstGeom prst="ellipse">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grpSp>
    </p:spTree>
    <p:extLst>
      <p:ext uri="{BB962C8B-B14F-4D97-AF65-F5344CB8AC3E}">
        <p14:creationId xmlns:p14="http://schemas.microsoft.com/office/powerpoint/2010/main" val="15701914"/>
      </p:ext>
    </p:extLst>
  </p:cSld>
  <p:clrMap bg1="lt1" tx1="dk1" bg2="lt2" tx2="dk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0" r:id="rId8"/>
  </p:sldLayoutIdLst>
  <p:hf hdr="0" ftr="0" dt="0"/>
  <p:txStyles>
    <p:titleStyle>
      <a:lvl1pPr algn="ctr" defTabSz="457200" rtl="0" eaLnBrk="1" latinLnBrk="0" hangingPunct="1">
        <a:spcBef>
          <a:spcPct val="0"/>
        </a:spcBef>
        <a:buNone/>
        <a:defRPr sz="40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1872">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Layout" Target="../slideLayouts/slideLayout2.xml"/><Relationship Id="rId5" Type="http://schemas.openxmlformats.org/officeDocument/2006/relationships/image" Target="../media/image6.jpg"/><Relationship Id="rId4" Type="http://schemas.openxmlformats.org/officeDocument/2006/relationships/image" Target="../media/image5.jpg"/></Relationships>
</file>

<file path=ppt/slides/_rels/slide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image" Target="../media/image8.jpg"/><Relationship Id="rId1" Type="http://schemas.openxmlformats.org/officeDocument/2006/relationships/slideLayout" Target="../slideLayouts/slideLayout2.xml"/><Relationship Id="rId5" Type="http://schemas.openxmlformats.org/officeDocument/2006/relationships/image" Target="../media/image11.jpg"/><Relationship Id="rId4" Type="http://schemas.openxmlformats.org/officeDocument/2006/relationships/image" Target="../media/image10.jpg"/></Relationships>
</file>

<file path=ppt/slides/_rels/slide6.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IT as a Team Sport</a:t>
            </a:r>
          </a:p>
        </p:txBody>
      </p:sp>
      <p:sp>
        <p:nvSpPr>
          <p:cNvPr id="19" name="Subtitle 2"/>
          <p:cNvSpPr>
            <a:spLocks noGrp="1"/>
          </p:cNvSpPr>
          <p:nvPr>
            <p:ph type="subTitle" idx="1"/>
          </p:nvPr>
        </p:nvSpPr>
        <p:spPr>
          <a:effectLst/>
        </p:spPr>
        <p:txBody>
          <a:bodyPr/>
          <a:lstStyle/>
          <a:p>
            <a:r>
              <a:rPr lang="en-US" sz="2000" dirty="0"/>
              <a:t>IT All Staff Conference</a:t>
            </a:r>
          </a:p>
          <a:p>
            <a:r>
              <a:rPr lang="en-US" sz="2000" dirty="0"/>
              <a:t>M. Mundrane</a:t>
            </a:r>
          </a:p>
          <a:p>
            <a:r>
              <a:rPr lang="en-US" sz="2000" dirty="0"/>
              <a:t>6 November 2023</a:t>
            </a:r>
          </a:p>
        </p:txBody>
      </p:sp>
    </p:spTree>
    <p:extLst>
      <p:ext uri="{BB962C8B-B14F-4D97-AF65-F5344CB8AC3E}">
        <p14:creationId xmlns:p14="http://schemas.microsoft.com/office/powerpoint/2010/main" val="7143003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034B47E-16CD-4D35-362D-8D9BB39CB171}"/>
              </a:ext>
            </a:extLst>
          </p:cNvPr>
          <p:cNvSpPr>
            <a:spLocks noGrp="1"/>
          </p:cNvSpPr>
          <p:nvPr>
            <p:ph type="title"/>
          </p:nvPr>
        </p:nvSpPr>
        <p:spPr/>
        <p:txBody>
          <a:bodyPr/>
          <a:lstStyle/>
          <a:p>
            <a:r>
              <a:rPr lang="en-US" dirty="0"/>
              <a:t>Joys of Travel</a:t>
            </a:r>
          </a:p>
        </p:txBody>
      </p:sp>
      <p:sp>
        <p:nvSpPr>
          <p:cNvPr id="8" name="Content Placeholder 1">
            <a:extLst>
              <a:ext uri="{FF2B5EF4-FFF2-40B4-BE49-F238E27FC236}">
                <a16:creationId xmlns:a16="http://schemas.microsoft.com/office/drawing/2014/main" id="{53185C9E-6625-C99B-D9E7-9691AF165068}"/>
              </a:ext>
            </a:extLst>
          </p:cNvPr>
          <p:cNvSpPr>
            <a:spLocks noGrp="1"/>
          </p:cNvSpPr>
          <p:nvPr>
            <p:ph idx="1"/>
          </p:nvPr>
        </p:nvSpPr>
        <p:spPr>
          <a:xfrm>
            <a:off x="2196762" y="5731633"/>
            <a:ext cx="4642237" cy="731521"/>
          </a:xfrm>
        </p:spPr>
        <p:txBody>
          <a:bodyPr/>
          <a:lstStyle/>
          <a:p>
            <a:pPr marL="0" indent="0">
              <a:buNone/>
            </a:pPr>
            <a:r>
              <a:rPr lang="en-US" dirty="0"/>
              <a:t>We are all in this together!</a:t>
            </a:r>
          </a:p>
        </p:txBody>
      </p:sp>
      <p:grpSp>
        <p:nvGrpSpPr>
          <p:cNvPr id="15" name="Group 14">
            <a:extLst>
              <a:ext uri="{FF2B5EF4-FFF2-40B4-BE49-F238E27FC236}">
                <a16:creationId xmlns:a16="http://schemas.microsoft.com/office/drawing/2014/main" id="{0BFACC25-8689-3AD9-6B8E-B79BA4C0A0B3}"/>
              </a:ext>
            </a:extLst>
          </p:cNvPr>
          <p:cNvGrpSpPr/>
          <p:nvPr/>
        </p:nvGrpSpPr>
        <p:grpSpPr>
          <a:xfrm>
            <a:off x="1902913" y="1562509"/>
            <a:ext cx="5229935" cy="3934831"/>
            <a:chOff x="2149403" y="1562509"/>
            <a:chExt cx="5229935" cy="3934831"/>
          </a:xfrm>
        </p:grpSpPr>
        <p:pic>
          <p:nvPicPr>
            <p:cNvPr id="10" name="Picture 9" descr="A close-up of a flight schedule&#10;&#10;Description automatically generated">
              <a:extLst>
                <a:ext uri="{FF2B5EF4-FFF2-40B4-BE49-F238E27FC236}">
                  <a16:creationId xmlns:a16="http://schemas.microsoft.com/office/drawing/2014/main" id="{6FFE77F4-14D3-8315-0637-A0EADC5D0759}"/>
                </a:ext>
              </a:extLst>
            </p:cNvPr>
            <p:cNvPicPr>
              <a:picLocks noChangeAspect="1"/>
            </p:cNvPicPr>
            <p:nvPr/>
          </p:nvPicPr>
          <p:blipFill>
            <a:blip r:embed="rId2"/>
            <a:stretch>
              <a:fillRect/>
            </a:stretch>
          </p:blipFill>
          <p:spPr>
            <a:xfrm>
              <a:off x="2149403" y="1562509"/>
              <a:ext cx="2312310" cy="1533162"/>
            </a:xfrm>
            <a:prstGeom prst="rect">
              <a:avLst/>
            </a:prstGeom>
            <a:ln>
              <a:solidFill>
                <a:schemeClr val="tx2">
                  <a:lumMod val="50000"/>
                </a:schemeClr>
              </a:solidFill>
            </a:ln>
            <a:effectLst>
              <a:outerShdw blurRad="50800" dist="38100" dir="2700000" algn="tl" rotWithShape="0">
                <a:prstClr val="black">
                  <a:alpha val="40000"/>
                </a:prstClr>
              </a:outerShdw>
            </a:effectLst>
          </p:spPr>
        </p:pic>
        <p:pic>
          <p:nvPicPr>
            <p:cNvPr id="12" name="Picture 11" descr="A blue bag of peanuts&#10;&#10;Description automatically generated">
              <a:extLst>
                <a:ext uri="{FF2B5EF4-FFF2-40B4-BE49-F238E27FC236}">
                  <a16:creationId xmlns:a16="http://schemas.microsoft.com/office/drawing/2014/main" id="{5E7F2CC7-1289-5834-995B-8BDF9FEF529E}"/>
                </a:ext>
              </a:extLst>
            </p:cNvPr>
            <p:cNvPicPr>
              <a:picLocks noChangeAspect="1"/>
            </p:cNvPicPr>
            <p:nvPr/>
          </p:nvPicPr>
          <p:blipFill>
            <a:blip r:embed="rId3"/>
            <a:stretch>
              <a:fillRect/>
            </a:stretch>
          </p:blipFill>
          <p:spPr>
            <a:xfrm>
              <a:off x="2149403" y="3765339"/>
              <a:ext cx="2312310" cy="1732001"/>
            </a:xfrm>
            <a:prstGeom prst="rect">
              <a:avLst/>
            </a:prstGeom>
            <a:ln>
              <a:solidFill>
                <a:schemeClr val="tx2">
                  <a:lumMod val="50000"/>
                </a:schemeClr>
              </a:solidFill>
            </a:ln>
            <a:effectLst>
              <a:outerShdw blurRad="50800" dist="38100" dir="2700000" algn="tl" rotWithShape="0">
                <a:prstClr val="black">
                  <a:alpha val="40000"/>
                </a:prstClr>
              </a:outerShdw>
            </a:effectLst>
          </p:spPr>
        </p:pic>
        <p:pic>
          <p:nvPicPr>
            <p:cNvPr id="7" name="Picture 6" descr="A seat in an airplane&#10;&#10;Description automatically generated">
              <a:extLst>
                <a:ext uri="{FF2B5EF4-FFF2-40B4-BE49-F238E27FC236}">
                  <a16:creationId xmlns:a16="http://schemas.microsoft.com/office/drawing/2014/main" id="{3140660F-9903-F2FB-CC9E-C1CDB7177D1B}"/>
                </a:ext>
              </a:extLst>
            </p:cNvPr>
            <p:cNvPicPr>
              <a:picLocks noChangeAspect="1"/>
            </p:cNvPicPr>
            <p:nvPr/>
          </p:nvPicPr>
          <p:blipFill>
            <a:blip r:embed="rId4"/>
            <a:stretch>
              <a:fillRect/>
            </a:stretch>
          </p:blipFill>
          <p:spPr>
            <a:xfrm>
              <a:off x="4749775" y="3747485"/>
              <a:ext cx="2629563" cy="1749855"/>
            </a:xfrm>
            <a:prstGeom prst="rect">
              <a:avLst/>
            </a:prstGeom>
            <a:ln>
              <a:solidFill>
                <a:schemeClr val="tx2">
                  <a:lumMod val="50000"/>
                </a:schemeClr>
              </a:solidFill>
            </a:ln>
            <a:effectLst>
              <a:outerShdw blurRad="50800" dist="38100" dir="2700000" algn="tl" rotWithShape="0">
                <a:prstClr val="black">
                  <a:alpha val="40000"/>
                </a:prstClr>
              </a:outerShdw>
            </a:effectLst>
          </p:spPr>
        </p:pic>
        <p:pic>
          <p:nvPicPr>
            <p:cNvPr id="14" name="Picture 13" descr="A group of people in an airport&#10;&#10;Description automatically generated">
              <a:extLst>
                <a:ext uri="{FF2B5EF4-FFF2-40B4-BE49-F238E27FC236}">
                  <a16:creationId xmlns:a16="http://schemas.microsoft.com/office/drawing/2014/main" id="{0BF6D9A2-24C3-7B0F-C7D3-DC3847137F0E}"/>
                </a:ext>
              </a:extLst>
            </p:cNvPr>
            <p:cNvPicPr>
              <a:picLocks noChangeAspect="1"/>
            </p:cNvPicPr>
            <p:nvPr/>
          </p:nvPicPr>
          <p:blipFill>
            <a:blip r:embed="rId5"/>
            <a:stretch>
              <a:fillRect/>
            </a:stretch>
          </p:blipFill>
          <p:spPr>
            <a:xfrm>
              <a:off x="3197224" y="2687583"/>
              <a:ext cx="3016111" cy="1689022"/>
            </a:xfrm>
            <a:prstGeom prst="rect">
              <a:avLst/>
            </a:prstGeom>
            <a:ln>
              <a:solidFill>
                <a:schemeClr val="tx2">
                  <a:lumMod val="50000"/>
                </a:schemeClr>
              </a:solidFill>
            </a:ln>
            <a:effectLst>
              <a:outerShdw blurRad="50800" dist="38100" dir="2700000" algn="tl" rotWithShape="0">
                <a:prstClr val="black">
                  <a:alpha val="40000"/>
                </a:prstClr>
              </a:outerShdw>
            </a:effectLst>
          </p:spPr>
        </p:pic>
      </p:grpSp>
    </p:spTree>
    <p:extLst>
      <p:ext uri="{BB962C8B-B14F-4D97-AF65-F5344CB8AC3E}">
        <p14:creationId xmlns:p14="http://schemas.microsoft.com/office/powerpoint/2010/main" val="14213448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96CAD8FC-6BC0-778E-FFFF-EE49993C801D}"/>
              </a:ext>
            </a:extLst>
          </p:cNvPr>
          <p:cNvSpPr>
            <a:spLocks noGrp="1"/>
          </p:cNvSpPr>
          <p:nvPr>
            <p:ph type="title"/>
          </p:nvPr>
        </p:nvSpPr>
        <p:spPr/>
        <p:txBody>
          <a:bodyPr/>
          <a:lstStyle/>
          <a:p>
            <a:r>
              <a:rPr lang="en-US" dirty="0"/>
              <a:t>Negotiation</a:t>
            </a:r>
          </a:p>
        </p:txBody>
      </p:sp>
      <p:pic>
        <p:nvPicPr>
          <p:cNvPr id="5" name="Picture 4" descr="A black silhouette of people pulling a rope&#10;&#10;Description automatically generated">
            <a:extLst>
              <a:ext uri="{FF2B5EF4-FFF2-40B4-BE49-F238E27FC236}">
                <a16:creationId xmlns:a16="http://schemas.microsoft.com/office/drawing/2014/main" id="{4ABFC8AE-7D90-F49D-924D-033A1A2476B3}"/>
              </a:ext>
            </a:extLst>
          </p:cNvPr>
          <p:cNvPicPr>
            <a:picLocks noChangeAspect="1"/>
          </p:cNvPicPr>
          <p:nvPr/>
        </p:nvPicPr>
        <p:blipFill>
          <a:blip r:embed="rId2"/>
          <a:stretch>
            <a:fillRect/>
          </a:stretch>
        </p:blipFill>
        <p:spPr>
          <a:xfrm>
            <a:off x="1542320" y="2276277"/>
            <a:ext cx="5891826" cy="3310458"/>
          </a:xfrm>
          <a:prstGeom prst="rect">
            <a:avLst/>
          </a:prstGeom>
        </p:spPr>
      </p:pic>
      <p:grpSp>
        <p:nvGrpSpPr>
          <p:cNvPr id="8" name="Group 7">
            <a:extLst>
              <a:ext uri="{FF2B5EF4-FFF2-40B4-BE49-F238E27FC236}">
                <a16:creationId xmlns:a16="http://schemas.microsoft.com/office/drawing/2014/main" id="{B0BE4C70-CEE4-B017-6E78-060DA297DBD2}"/>
              </a:ext>
            </a:extLst>
          </p:cNvPr>
          <p:cNvGrpSpPr/>
          <p:nvPr/>
        </p:nvGrpSpPr>
        <p:grpSpPr>
          <a:xfrm>
            <a:off x="1784195" y="1776762"/>
            <a:ext cx="5649951" cy="4096214"/>
            <a:chOff x="4014439" y="3010829"/>
            <a:chExt cx="4482790" cy="3085171"/>
          </a:xfrm>
        </p:grpSpPr>
        <p:cxnSp>
          <p:nvCxnSpPr>
            <p:cNvPr id="7" name="Straight Connector 6">
              <a:extLst>
                <a:ext uri="{FF2B5EF4-FFF2-40B4-BE49-F238E27FC236}">
                  <a16:creationId xmlns:a16="http://schemas.microsoft.com/office/drawing/2014/main" id="{ABDC2EE2-31FA-C9F4-8670-1884A9BB9A24}"/>
                </a:ext>
              </a:extLst>
            </p:cNvPr>
            <p:cNvCxnSpPr/>
            <p:nvPr/>
          </p:nvCxnSpPr>
          <p:spPr>
            <a:xfrm>
              <a:off x="4014439" y="3166946"/>
              <a:ext cx="4482790" cy="2929054"/>
            </a:xfrm>
            <a:prstGeom prst="line">
              <a:avLst/>
            </a:prstGeom>
          </p:spPr>
          <p:style>
            <a:lnRef idx="2">
              <a:schemeClr val="accent2"/>
            </a:lnRef>
            <a:fillRef idx="0">
              <a:schemeClr val="accent2"/>
            </a:fillRef>
            <a:effectRef idx="1">
              <a:schemeClr val="accent2"/>
            </a:effectRef>
            <a:fontRef idx="minor">
              <a:schemeClr val="tx1"/>
            </a:fontRef>
          </p:style>
        </p:cxnSp>
        <p:cxnSp>
          <p:nvCxnSpPr>
            <p:cNvPr id="9" name="Straight Connector 8">
              <a:extLst>
                <a:ext uri="{FF2B5EF4-FFF2-40B4-BE49-F238E27FC236}">
                  <a16:creationId xmlns:a16="http://schemas.microsoft.com/office/drawing/2014/main" id="{FEE84912-6124-A29F-2B34-51CFD8E3D747}"/>
                </a:ext>
              </a:extLst>
            </p:cNvPr>
            <p:cNvCxnSpPr/>
            <p:nvPr/>
          </p:nvCxnSpPr>
          <p:spPr>
            <a:xfrm flipV="1">
              <a:off x="4572000" y="3010829"/>
              <a:ext cx="3389971" cy="2869581"/>
            </a:xfrm>
            <a:prstGeom prst="line">
              <a:avLst/>
            </a:prstGeom>
          </p:spPr>
          <p:style>
            <a:lnRef idx="2">
              <a:schemeClr val="accent2"/>
            </a:lnRef>
            <a:fillRef idx="0">
              <a:schemeClr val="accent2"/>
            </a:fillRef>
            <a:effectRef idx="1">
              <a:schemeClr val="accent2"/>
            </a:effectRef>
            <a:fontRef idx="minor">
              <a:schemeClr val="tx1"/>
            </a:fontRef>
          </p:style>
        </p:cxnSp>
      </p:grpSp>
    </p:spTree>
    <p:extLst>
      <p:ext uri="{BB962C8B-B14F-4D97-AF65-F5344CB8AC3E}">
        <p14:creationId xmlns:p14="http://schemas.microsoft.com/office/powerpoint/2010/main" val="31859466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down)">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AD5AA08F-CD26-C716-149B-CE7B3E27C5B0}"/>
              </a:ext>
            </a:extLst>
          </p:cNvPr>
          <p:cNvSpPr>
            <a:spLocks noGrp="1"/>
          </p:cNvSpPr>
          <p:nvPr>
            <p:ph idx="1"/>
          </p:nvPr>
        </p:nvSpPr>
        <p:spPr/>
        <p:txBody>
          <a:bodyPr/>
          <a:lstStyle/>
          <a:p>
            <a:pPr marL="0" indent="0">
              <a:buNone/>
            </a:pPr>
            <a:r>
              <a:rPr lang="en-US" dirty="0"/>
              <a:t>All about understanding…</a:t>
            </a:r>
          </a:p>
          <a:p>
            <a:r>
              <a:rPr lang="en-US" sz="2800" dirty="0"/>
              <a:t>You</a:t>
            </a:r>
          </a:p>
          <a:p>
            <a:r>
              <a:rPr lang="en-US" sz="2800" dirty="0"/>
              <a:t>Them</a:t>
            </a:r>
          </a:p>
          <a:p>
            <a:r>
              <a:rPr lang="en-US" sz="2800" dirty="0"/>
              <a:t>Goals</a:t>
            </a:r>
          </a:p>
          <a:p>
            <a:r>
              <a:rPr lang="en-US" sz="2800" dirty="0"/>
              <a:t>Constraints</a:t>
            </a:r>
          </a:p>
          <a:p>
            <a:r>
              <a:rPr lang="en-US" sz="2800" dirty="0"/>
              <a:t>Common ground</a:t>
            </a:r>
          </a:p>
        </p:txBody>
      </p:sp>
      <p:sp>
        <p:nvSpPr>
          <p:cNvPr id="3" name="Title 2">
            <a:extLst>
              <a:ext uri="{FF2B5EF4-FFF2-40B4-BE49-F238E27FC236}">
                <a16:creationId xmlns:a16="http://schemas.microsoft.com/office/drawing/2014/main" id="{96CAD8FC-6BC0-778E-FFFF-EE49993C801D}"/>
              </a:ext>
            </a:extLst>
          </p:cNvPr>
          <p:cNvSpPr>
            <a:spLocks noGrp="1"/>
          </p:cNvSpPr>
          <p:nvPr>
            <p:ph type="title"/>
          </p:nvPr>
        </p:nvSpPr>
        <p:spPr/>
        <p:txBody>
          <a:bodyPr/>
          <a:lstStyle/>
          <a:p>
            <a:r>
              <a:rPr lang="en-US" dirty="0"/>
              <a:t>Negotiation</a:t>
            </a:r>
          </a:p>
        </p:txBody>
      </p:sp>
      <p:pic>
        <p:nvPicPr>
          <p:cNvPr id="14" name="Picture 13" descr="A black silhouette of people pulling a rope&#10;&#10;Description automatically generated">
            <a:extLst>
              <a:ext uri="{FF2B5EF4-FFF2-40B4-BE49-F238E27FC236}">
                <a16:creationId xmlns:a16="http://schemas.microsoft.com/office/drawing/2014/main" id="{535B2759-6F25-0F6D-22FC-84EAB9BF25C8}"/>
              </a:ext>
            </a:extLst>
          </p:cNvPr>
          <p:cNvPicPr>
            <a:picLocks noChangeAspect="1"/>
          </p:cNvPicPr>
          <p:nvPr/>
        </p:nvPicPr>
        <p:blipFill>
          <a:blip r:embed="rId2"/>
          <a:stretch>
            <a:fillRect/>
          </a:stretch>
        </p:blipFill>
        <p:spPr>
          <a:xfrm>
            <a:off x="4675134" y="3691709"/>
            <a:ext cx="3829687" cy="2151798"/>
          </a:xfrm>
          <a:prstGeom prst="rect">
            <a:avLst/>
          </a:prstGeom>
        </p:spPr>
      </p:pic>
      <p:grpSp>
        <p:nvGrpSpPr>
          <p:cNvPr id="15" name="Group 14">
            <a:extLst>
              <a:ext uri="{FF2B5EF4-FFF2-40B4-BE49-F238E27FC236}">
                <a16:creationId xmlns:a16="http://schemas.microsoft.com/office/drawing/2014/main" id="{0A4E563B-36D6-F0AE-8E65-37C75CC4468C}"/>
              </a:ext>
            </a:extLst>
          </p:cNvPr>
          <p:cNvGrpSpPr/>
          <p:nvPr/>
        </p:nvGrpSpPr>
        <p:grpSpPr>
          <a:xfrm>
            <a:off x="4832353" y="3367024"/>
            <a:ext cx="3672468" cy="2662539"/>
            <a:chOff x="4014439" y="3010829"/>
            <a:chExt cx="4482790" cy="3085171"/>
          </a:xfrm>
        </p:grpSpPr>
        <p:cxnSp>
          <p:nvCxnSpPr>
            <p:cNvPr id="16" name="Straight Connector 15">
              <a:extLst>
                <a:ext uri="{FF2B5EF4-FFF2-40B4-BE49-F238E27FC236}">
                  <a16:creationId xmlns:a16="http://schemas.microsoft.com/office/drawing/2014/main" id="{75B6AE78-C222-F652-248C-03A05DF1BE6B}"/>
                </a:ext>
              </a:extLst>
            </p:cNvPr>
            <p:cNvCxnSpPr/>
            <p:nvPr/>
          </p:nvCxnSpPr>
          <p:spPr>
            <a:xfrm>
              <a:off x="4014439" y="3166946"/>
              <a:ext cx="4482790" cy="2929054"/>
            </a:xfrm>
            <a:prstGeom prst="line">
              <a:avLst/>
            </a:prstGeom>
          </p:spPr>
          <p:style>
            <a:lnRef idx="2">
              <a:schemeClr val="accent2"/>
            </a:lnRef>
            <a:fillRef idx="0">
              <a:schemeClr val="accent2"/>
            </a:fillRef>
            <a:effectRef idx="1">
              <a:schemeClr val="accent2"/>
            </a:effectRef>
            <a:fontRef idx="minor">
              <a:schemeClr val="tx1"/>
            </a:fontRef>
          </p:style>
        </p:cxnSp>
        <p:cxnSp>
          <p:nvCxnSpPr>
            <p:cNvPr id="17" name="Straight Connector 16">
              <a:extLst>
                <a:ext uri="{FF2B5EF4-FFF2-40B4-BE49-F238E27FC236}">
                  <a16:creationId xmlns:a16="http://schemas.microsoft.com/office/drawing/2014/main" id="{24C4BC69-9ACD-8942-1BC0-E6D66D5B5685}"/>
                </a:ext>
              </a:extLst>
            </p:cNvPr>
            <p:cNvCxnSpPr/>
            <p:nvPr/>
          </p:nvCxnSpPr>
          <p:spPr>
            <a:xfrm flipV="1">
              <a:off x="4572000" y="3010829"/>
              <a:ext cx="3389971" cy="2869581"/>
            </a:xfrm>
            <a:prstGeom prst="line">
              <a:avLst/>
            </a:prstGeom>
          </p:spPr>
          <p:style>
            <a:lnRef idx="2">
              <a:schemeClr val="accent2"/>
            </a:lnRef>
            <a:fillRef idx="0">
              <a:schemeClr val="accent2"/>
            </a:fillRef>
            <a:effectRef idx="1">
              <a:schemeClr val="accent2"/>
            </a:effectRef>
            <a:fontRef idx="minor">
              <a:schemeClr val="tx1"/>
            </a:fontRef>
          </p:style>
        </p:cxnSp>
      </p:grpSp>
    </p:spTree>
    <p:extLst>
      <p:ext uri="{BB962C8B-B14F-4D97-AF65-F5344CB8AC3E}">
        <p14:creationId xmlns:p14="http://schemas.microsoft.com/office/powerpoint/2010/main" val="786443326"/>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BFBCA08A-DD74-47B8-AE90-4F51956AAF26}"/>
              </a:ext>
            </a:extLst>
          </p:cNvPr>
          <p:cNvSpPr>
            <a:spLocks noGrp="1"/>
          </p:cNvSpPr>
          <p:nvPr>
            <p:ph idx="1"/>
          </p:nvPr>
        </p:nvSpPr>
        <p:spPr>
          <a:xfrm>
            <a:off x="4775716" y="5483958"/>
            <a:ext cx="2938007" cy="822442"/>
          </a:xfrm>
        </p:spPr>
        <p:txBody>
          <a:bodyPr/>
          <a:lstStyle/>
          <a:p>
            <a:pPr marL="0" indent="0">
              <a:buNone/>
            </a:pPr>
            <a:r>
              <a:rPr lang="en-US" dirty="0"/>
              <a:t>People are hard!</a:t>
            </a:r>
          </a:p>
        </p:txBody>
      </p:sp>
      <p:sp>
        <p:nvSpPr>
          <p:cNvPr id="3" name="Title 2">
            <a:extLst>
              <a:ext uri="{FF2B5EF4-FFF2-40B4-BE49-F238E27FC236}">
                <a16:creationId xmlns:a16="http://schemas.microsoft.com/office/drawing/2014/main" id="{7E6297C3-0273-460E-91BB-4FC36C0E2900}"/>
              </a:ext>
            </a:extLst>
          </p:cNvPr>
          <p:cNvSpPr>
            <a:spLocks noGrp="1"/>
          </p:cNvSpPr>
          <p:nvPr>
            <p:ph type="title"/>
          </p:nvPr>
        </p:nvSpPr>
        <p:spPr/>
        <p:txBody>
          <a:bodyPr/>
          <a:lstStyle/>
          <a:p>
            <a:r>
              <a:rPr lang="en-US" dirty="0"/>
              <a:t>Colleagues</a:t>
            </a:r>
          </a:p>
        </p:txBody>
      </p:sp>
      <p:pic>
        <p:nvPicPr>
          <p:cNvPr id="9" name="Picture 8" descr="A person wearing suspenders and a black shirt&#10;&#10;Description automatically generated">
            <a:extLst>
              <a:ext uri="{FF2B5EF4-FFF2-40B4-BE49-F238E27FC236}">
                <a16:creationId xmlns:a16="http://schemas.microsoft.com/office/drawing/2014/main" id="{0FF0505A-9BDE-AF1E-8ADB-58F9C28276DB}"/>
              </a:ext>
            </a:extLst>
          </p:cNvPr>
          <p:cNvPicPr>
            <a:picLocks noChangeAspect="1"/>
          </p:cNvPicPr>
          <p:nvPr/>
        </p:nvPicPr>
        <p:blipFill>
          <a:blip r:embed="rId2"/>
          <a:stretch>
            <a:fillRect/>
          </a:stretch>
        </p:blipFill>
        <p:spPr>
          <a:xfrm>
            <a:off x="457066" y="1786784"/>
            <a:ext cx="2952830" cy="4191051"/>
          </a:xfrm>
          <a:prstGeom prst="rect">
            <a:avLst/>
          </a:prstGeom>
        </p:spPr>
      </p:pic>
      <p:pic>
        <p:nvPicPr>
          <p:cNvPr id="11" name="Picture 10" descr="A colorful hat with a propeller on top&#10;&#10;Description automatically generated">
            <a:extLst>
              <a:ext uri="{FF2B5EF4-FFF2-40B4-BE49-F238E27FC236}">
                <a16:creationId xmlns:a16="http://schemas.microsoft.com/office/drawing/2014/main" id="{1A308852-7FB9-0067-8371-291E7D76C1D1}"/>
              </a:ext>
            </a:extLst>
          </p:cNvPr>
          <p:cNvPicPr>
            <a:picLocks noChangeAspect="1"/>
          </p:cNvPicPr>
          <p:nvPr/>
        </p:nvPicPr>
        <p:blipFill>
          <a:blip r:embed="rId3"/>
          <a:stretch>
            <a:fillRect/>
          </a:stretch>
        </p:blipFill>
        <p:spPr>
          <a:xfrm>
            <a:off x="3517309" y="1485626"/>
            <a:ext cx="2459926" cy="2304289"/>
          </a:xfrm>
          <a:prstGeom prst="rect">
            <a:avLst/>
          </a:prstGeom>
        </p:spPr>
      </p:pic>
      <p:pic>
        <p:nvPicPr>
          <p:cNvPr id="13" name="Picture 12" descr="A white envelope with pens in it&#10;&#10;Description automatically generated">
            <a:extLst>
              <a:ext uri="{FF2B5EF4-FFF2-40B4-BE49-F238E27FC236}">
                <a16:creationId xmlns:a16="http://schemas.microsoft.com/office/drawing/2014/main" id="{5016011E-75A6-5F0B-E3F7-5DAA8A7528CB}"/>
              </a:ext>
            </a:extLst>
          </p:cNvPr>
          <p:cNvPicPr>
            <a:picLocks noChangeAspect="1"/>
          </p:cNvPicPr>
          <p:nvPr/>
        </p:nvPicPr>
        <p:blipFill>
          <a:blip r:embed="rId4"/>
          <a:stretch>
            <a:fillRect/>
          </a:stretch>
        </p:blipFill>
        <p:spPr>
          <a:xfrm>
            <a:off x="6492290" y="1489637"/>
            <a:ext cx="2143125" cy="2143125"/>
          </a:xfrm>
          <a:prstGeom prst="rect">
            <a:avLst/>
          </a:prstGeom>
        </p:spPr>
      </p:pic>
      <p:pic>
        <p:nvPicPr>
          <p:cNvPr id="15" name="Picture 14" descr="A slide rule with a rectangular ruler&#10;&#10;Description automatically generated">
            <a:extLst>
              <a:ext uri="{FF2B5EF4-FFF2-40B4-BE49-F238E27FC236}">
                <a16:creationId xmlns:a16="http://schemas.microsoft.com/office/drawing/2014/main" id="{A7BBB8A5-78DC-E714-A4C5-08D08B441241}"/>
              </a:ext>
            </a:extLst>
          </p:cNvPr>
          <p:cNvPicPr>
            <a:picLocks noChangeAspect="1"/>
          </p:cNvPicPr>
          <p:nvPr/>
        </p:nvPicPr>
        <p:blipFill>
          <a:blip r:embed="rId5"/>
          <a:stretch>
            <a:fillRect/>
          </a:stretch>
        </p:blipFill>
        <p:spPr>
          <a:xfrm>
            <a:off x="4302543" y="4189686"/>
            <a:ext cx="3562350" cy="1285875"/>
          </a:xfrm>
          <a:prstGeom prst="rect">
            <a:avLst/>
          </a:prstGeom>
        </p:spPr>
      </p:pic>
    </p:spTree>
    <p:extLst>
      <p:ext uri="{BB962C8B-B14F-4D97-AF65-F5344CB8AC3E}">
        <p14:creationId xmlns:p14="http://schemas.microsoft.com/office/powerpoint/2010/main" val="23947423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81A4000-6DC1-9C89-B0BC-8EC9D9CD4323}"/>
              </a:ext>
            </a:extLst>
          </p:cNvPr>
          <p:cNvSpPr>
            <a:spLocks noGrp="1"/>
          </p:cNvSpPr>
          <p:nvPr>
            <p:ph idx="1"/>
          </p:nvPr>
        </p:nvSpPr>
        <p:spPr>
          <a:xfrm>
            <a:off x="457200" y="1380069"/>
            <a:ext cx="4731834" cy="5029201"/>
          </a:xfrm>
        </p:spPr>
        <p:txBody>
          <a:bodyPr/>
          <a:lstStyle/>
          <a:p>
            <a:r>
              <a:rPr lang="en-US" sz="2800" dirty="0"/>
              <a:t>Cooperation</a:t>
            </a:r>
          </a:p>
          <a:p>
            <a:r>
              <a:rPr lang="en-US" sz="2800" dirty="0"/>
              <a:t>Assertiveness</a:t>
            </a:r>
          </a:p>
          <a:p>
            <a:r>
              <a:rPr lang="en-US" sz="2800" dirty="0"/>
              <a:t>Communication</a:t>
            </a:r>
          </a:p>
          <a:p>
            <a:r>
              <a:rPr lang="en-US" sz="2800" dirty="0"/>
              <a:t>Trust/Respect</a:t>
            </a:r>
          </a:p>
          <a:p>
            <a:r>
              <a:rPr lang="en-US" sz="2800" dirty="0"/>
              <a:t>Execution</a:t>
            </a:r>
          </a:p>
          <a:p>
            <a:r>
              <a:rPr lang="en-US" sz="2800" dirty="0"/>
              <a:t>Accountability</a:t>
            </a:r>
          </a:p>
          <a:p>
            <a:pPr marL="0" indent="0">
              <a:buNone/>
            </a:pPr>
            <a:endParaRPr lang="en-US" dirty="0"/>
          </a:p>
          <a:p>
            <a:pPr marL="0" indent="0">
              <a:buNone/>
            </a:pPr>
            <a:r>
              <a:rPr lang="en-US" sz="4000" dirty="0">
                <a:solidFill>
                  <a:srgbClr val="FF0000"/>
                </a:solidFill>
              </a:rPr>
              <a:t>Honest negotiation!</a:t>
            </a:r>
          </a:p>
        </p:txBody>
      </p:sp>
      <p:sp>
        <p:nvSpPr>
          <p:cNvPr id="3" name="Title 2">
            <a:extLst>
              <a:ext uri="{FF2B5EF4-FFF2-40B4-BE49-F238E27FC236}">
                <a16:creationId xmlns:a16="http://schemas.microsoft.com/office/drawing/2014/main" id="{49153621-D93B-8E7F-685C-DAA05AEF7FF1}"/>
              </a:ext>
            </a:extLst>
          </p:cNvPr>
          <p:cNvSpPr>
            <a:spLocks noGrp="1"/>
          </p:cNvSpPr>
          <p:nvPr>
            <p:ph type="title"/>
          </p:nvPr>
        </p:nvSpPr>
        <p:spPr/>
        <p:txBody>
          <a:bodyPr/>
          <a:lstStyle/>
          <a:p>
            <a:r>
              <a:rPr lang="en-US" dirty="0"/>
              <a:t>IT Collaboration</a:t>
            </a:r>
          </a:p>
        </p:txBody>
      </p:sp>
      <p:pic>
        <p:nvPicPr>
          <p:cNvPr id="7" name="Picture 6" descr="A black and white football ball&#10;&#10;Description automatically generated">
            <a:extLst>
              <a:ext uri="{FF2B5EF4-FFF2-40B4-BE49-F238E27FC236}">
                <a16:creationId xmlns:a16="http://schemas.microsoft.com/office/drawing/2014/main" id="{6CA95CCE-5253-2E30-E05A-78936E706C74}"/>
              </a:ext>
            </a:extLst>
          </p:cNvPr>
          <p:cNvPicPr>
            <a:picLocks noChangeAspect="1"/>
          </p:cNvPicPr>
          <p:nvPr/>
        </p:nvPicPr>
        <p:blipFill>
          <a:blip r:embed="rId2"/>
          <a:stretch>
            <a:fillRect/>
          </a:stretch>
        </p:blipFill>
        <p:spPr>
          <a:xfrm>
            <a:off x="4349165" y="2222278"/>
            <a:ext cx="3972263" cy="2975363"/>
          </a:xfrm>
          <a:prstGeom prst="rect">
            <a:avLst/>
          </a:prstGeom>
        </p:spPr>
      </p:pic>
    </p:spTree>
    <p:extLst>
      <p:ext uri="{BB962C8B-B14F-4D97-AF65-F5344CB8AC3E}">
        <p14:creationId xmlns:p14="http://schemas.microsoft.com/office/powerpoint/2010/main" val="24669230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7" end="7"/>
                                            </p:txEl>
                                          </p:spTgt>
                                        </p:tgtEl>
                                        <p:attrNameLst>
                                          <p:attrName>style.visibility</p:attrName>
                                        </p:attrNameLst>
                                      </p:cBhvr>
                                      <p:to>
                                        <p:strVal val="visible"/>
                                      </p:to>
                                    </p:set>
                                    <p:animEffect transition="in" filter="fade">
                                      <p:cBhvr>
                                        <p:cTn id="7" dur="500"/>
                                        <p:tgtEl>
                                          <p:spTgt spid="2">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AD236FBD-BF52-59B2-5970-F94E32503DA6}"/>
              </a:ext>
            </a:extLst>
          </p:cNvPr>
          <p:cNvSpPr>
            <a:spLocks noGrp="1"/>
          </p:cNvSpPr>
          <p:nvPr>
            <p:ph idx="1"/>
          </p:nvPr>
        </p:nvSpPr>
        <p:spPr/>
        <p:txBody>
          <a:bodyPr/>
          <a:lstStyle/>
          <a:p>
            <a:r>
              <a:rPr lang="en-US" dirty="0"/>
              <a:t>Be self aware.</a:t>
            </a:r>
          </a:p>
          <a:p>
            <a:r>
              <a:rPr lang="en-US" dirty="0"/>
              <a:t>Understand others.</a:t>
            </a:r>
          </a:p>
          <a:p>
            <a:r>
              <a:rPr lang="en-US" dirty="0"/>
              <a:t>Strive </a:t>
            </a:r>
            <a:r>
              <a:rPr lang="en-US"/>
              <a:t>positive outcomes.</a:t>
            </a:r>
            <a:endParaRPr lang="en-US" dirty="0"/>
          </a:p>
          <a:p>
            <a:r>
              <a:rPr lang="en-US" dirty="0"/>
              <a:t>Work for the success of others.</a:t>
            </a:r>
          </a:p>
          <a:p>
            <a:r>
              <a:rPr lang="en-US" dirty="0"/>
              <a:t>Earn and give trust. </a:t>
            </a:r>
          </a:p>
          <a:p>
            <a:r>
              <a:rPr lang="en-US" dirty="0"/>
              <a:t>Be your best self.</a:t>
            </a:r>
          </a:p>
          <a:p>
            <a:endParaRPr lang="en-US" dirty="0"/>
          </a:p>
          <a:p>
            <a:pPr marL="0" indent="0">
              <a:buNone/>
            </a:pPr>
            <a:endParaRPr lang="en-US" dirty="0"/>
          </a:p>
          <a:p>
            <a:endParaRPr lang="en-US" dirty="0"/>
          </a:p>
        </p:txBody>
      </p:sp>
      <p:sp>
        <p:nvSpPr>
          <p:cNvPr id="3" name="Title 2">
            <a:extLst>
              <a:ext uri="{FF2B5EF4-FFF2-40B4-BE49-F238E27FC236}">
                <a16:creationId xmlns:a16="http://schemas.microsoft.com/office/drawing/2014/main" id="{C756E4D9-4186-1143-13A3-8AB65C63FAC2}"/>
              </a:ext>
            </a:extLst>
          </p:cNvPr>
          <p:cNvSpPr>
            <a:spLocks noGrp="1"/>
          </p:cNvSpPr>
          <p:nvPr>
            <p:ph type="title"/>
          </p:nvPr>
        </p:nvSpPr>
        <p:spPr/>
        <p:txBody>
          <a:bodyPr/>
          <a:lstStyle/>
          <a:p>
            <a:r>
              <a:rPr lang="en-US" dirty="0"/>
              <a:t>IT Collaboration</a:t>
            </a:r>
          </a:p>
        </p:txBody>
      </p:sp>
      <p:pic>
        <p:nvPicPr>
          <p:cNvPr id="4" name="Picture 3" descr="A black and white football ball&#10;&#10;Description automatically generated">
            <a:extLst>
              <a:ext uri="{FF2B5EF4-FFF2-40B4-BE49-F238E27FC236}">
                <a16:creationId xmlns:a16="http://schemas.microsoft.com/office/drawing/2014/main" id="{2FD2E543-48C1-C4A8-ADBF-D9A9C9543F37}"/>
              </a:ext>
            </a:extLst>
          </p:cNvPr>
          <p:cNvPicPr>
            <a:picLocks noChangeAspect="1"/>
          </p:cNvPicPr>
          <p:nvPr/>
        </p:nvPicPr>
        <p:blipFill>
          <a:blip r:embed="rId2"/>
          <a:stretch>
            <a:fillRect/>
          </a:stretch>
        </p:blipFill>
        <p:spPr>
          <a:xfrm>
            <a:off x="6425514" y="4207597"/>
            <a:ext cx="2466975" cy="1847850"/>
          </a:xfrm>
          <a:prstGeom prst="rect">
            <a:avLst/>
          </a:prstGeom>
        </p:spPr>
      </p:pic>
    </p:spTree>
    <p:extLst>
      <p:ext uri="{BB962C8B-B14F-4D97-AF65-F5344CB8AC3E}">
        <p14:creationId xmlns:p14="http://schemas.microsoft.com/office/powerpoint/2010/main" val="1184077814"/>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4C1299FE-4D21-4ADB-A1E9-0FADAAB4C64B}"/>
              </a:ext>
            </a:extLst>
          </p:cNvPr>
          <p:cNvSpPr/>
          <p:nvPr/>
        </p:nvSpPr>
        <p:spPr>
          <a:xfrm>
            <a:off x="1656522" y="1205947"/>
            <a:ext cx="5910469" cy="5380383"/>
          </a:xfrm>
          <a:prstGeom prst="rect">
            <a:avLst/>
          </a:prstGeom>
          <a:blipFill dpi="0" rotWithShape="1">
            <a:blip r:embed="rId2">
              <a:alphaModFix amt="30000"/>
            </a:blip>
            <a:srcRect/>
            <a:stretch>
              <a:fillRect/>
            </a:stretch>
          </a:bli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Content Placeholder 1"/>
          <p:cNvSpPr>
            <a:spLocks noGrp="1"/>
          </p:cNvSpPr>
          <p:nvPr>
            <p:ph idx="1"/>
          </p:nvPr>
        </p:nvSpPr>
        <p:spPr/>
        <p:txBody>
          <a:bodyPr/>
          <a:lstStyle/>
          <a:p>
            <a:pPr marL="0" indent="0">
              <a:buNone/>
            </a:pPr>
            <a:endParaRPr lang="en-US" dirty="0"/>
          </a:p>
          <a:p>
            <a:pPr marL="0" indent="0">
              <a:buNone/>
            </a:pPr>
            <a:endParaRPr lang="en-US" dirty="0"/>
          </a:p>
          <a:p>
            <a:pPr marL="0" indent="0">
              <a:buNone/>
            </a:pPr>
            <a:endParaRPr lang="en-US" dirty="0"/>
          </a:p>
          <a:p>
            <a:pPr marL="0" indent="0" algn="ctr">
              <a:buNone/>
            </a:pPr>
            <a:r>
              <a:rPr lang="en-US" sz="6000" dirty="0">
                <a:effectLst>
                  <a:outerShdw blurRad="38100" dist="38100" dir="2700000" algn="tl">
                    <a:srgbClr val="000000">
                      <a:alpha val="43137"/>
                    </a:srgbClr>
                  </a:outerShdw>
                </a:effectLst>
              </a:rPr>
              <a:t>Questions?</a:t>
            </a:r>
          </a:p>
        </p:txBody>
      </p:sp>
      <p:sp>
        <p:nvSpPr>
          <p:cNvPr id="3" name="Title 2"/>
          <p:cNvSpPr>
            <a:spLocks noGrp="1"/>
          </p:cNvSpPr>
          <p:nvPr>
            <p:ph type="title"/>
          </p:nvPr>
        </p:nvSpPr>
        <p:spPr/>
        <p:txBody>
          <a:bodyPr/>
          <a:lstStyle/>
          <a:p>
            <a:r>
              <a:rPr lang="en-US" dirty="0"/>
              <a:t>Thank You</a:t>
            </a:r>
          </a:p>
        </p:txBody>
      </p:sp>
    </p:spTree>
    <p:extLst>
      <p:ext uri="{BB962C8B-B14F-4D97-AF65-F5344CB8AC3E}">
        <p14:creationId xmlns:p14="http://schemas.microsoft.com/office/powerpoint/2010/main" val="30662222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380070"/>
            <a:ext cx="8229600" cy="2383548"/>
          </a:xfrm>
        </p:spPr>
        <p:txBody>
          <a:bodyPr/>
          <a:lstStyle/>
          <a:p>
            <a:pPr marL="0" indent="0" algn="just">
              <a:buNone/>
            </a:pPr>
            <a:endParaRPr lang="en-US" altLang="en-US" sz="1800" dirty="0"/>
          </a:p>
          <a:p>
            <a:pPr marL="0" indent="0" algn="just">
              <a:buNone/>
            </a:pPr>
            <a:r>
              <a:rPr lang="en-US" altLang="en-US" sz="1800" dirty="0"/>
              <a:t>Copyright © University of Connecticut Information Technology Services 2023.  This work is the intellectual property of the author.  Permission is granted for this material to be shared for non-commercial, educational purposes provided that this copyright statement appears on the reproduced materials and notice is given that the copying is by permission of the author.  To disseminate otherwise or to republish requires written permission from the author.</a:t>
            </a:r>
          </a:p>
          <a:p>
            <a:pPr marL="0" indent="0">
              <a:buNone/>
            </a:pPr>
            <a:endParaRPr lang="en-US" sz="1600" dirty="0"/>
          </a:p>
        </p:txBody>
      </p:sp>
      <p:sp>
        <p:nvSpPr>
          <p:cNvPr id="3" name="Title 2"/>
          <p:cNvSpPr>
            <a:spLocks noGrp="1"/>
          </p:cNvSpPr>
          <p:nvPr>
            <p:ph type="title"/>
          </p:nvPr>
        </p:nvSpPr>
        <p:spPr/>
        <p:txBody>
          <a:bodyPr/>
          <a:lstStyle/>
          <a:p>
            <a:r>
              <a:rPr lang="en-US" dirty="0"/>
              <a:t>Copyright</a:t>
            </a:r>
          </a:p>
        </p:txBody>
      </p:sp>
    </p:spTree>
    <p:extLst>
      <p:ext uri="{BB962C8B-B14F-4D97-AF65-F5344CB8AC3E}">
        <p14:creationId xmlns:p14="http://schemas.microsoft.com/office/powerpoint/2010/main" val="274378230"/>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6121</TotalTime>
  <Words>161</Words>
  <Application>Microsoft Office PowerPoint</Application>
  <PresentationFormat>On-screen Show (4:3)</PresentationFormat>
  <Paragraphs>41</Paragraphs>
  <Slides>9</Slides>
  <Notes>0</Notes>
  <HiddenSlides>1</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9</vt:i4>
      </vt:variant>
    </vt:vector>
  </HeadingPairs>
  <TitlesOfParts>
    <vt:vector size="12" baseType="lpstr">
      <vt:lpstr>Arial</vt:lpstr>
      <vt:lpstr>Calibri</vt:lpstr>
      <vt:lpstr>1_Office Theme</vt:lpstr>
      <vt:lpstr>IT as a Team Sport</vt:lpstr>
      <vt:lpstr>Joys of Travel</vt:lpstr>
      <vt:lpstr>Negotiation</vt:lpstr>
      <vt:lpstr>Negotiation</vt:lpstr>
      <vt:lpstr>Colleagues</vt:lpstr>
      <vt:lpstr>IT Collaboration</vt:lpstr>
      <vt:lpstr>IT Collaboration</vt:lpstr>
      <vt:lpstr>Thank You</vt:lpstr>
      <vt:lpstr>Copyright</vt:lpstr>
    </vt:vector>
  </TitlesOfParts>
  <Company>University of Connecticut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Michael Mundrane</dc:creator>
  <cp:lastModifiedBy>Michael Mundrane</cp:lastModifiedBy>
  <cp:revision>168</cp:revision>
  <cp:lastPrinted>2014-03-11T14:03:07Z</cp:lastPrinted>
  <dcterms:created xsi:type="dcterms:W3CDTF">2014-03-10T15:50:37Z</dcterms:created>
  <dcterms:modified xsi:type="dcterms:W3CDTF">2023-11-05T22:10:54Z</dcterms:modified>
</cp:coreProperties>
</file>